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69" r:id="rId4"/>
  </p:sldMasterIdLst>
  <p:notesMasterIdLst>
    <p:notesMasterId r:id="rId28"/>
  </p:notesMasterIdLst>
  <p:sldIdLst>
    <p:sldId id="256" r:id="rId5"/>
    <p:sldId id="258" r:id="rId6"/>
    <p:sldId id="338" r:id="rId7"/>
    <p:sldId id="362" r:id="rId8"/>
    <p:sldId id="370" r:id="rId9"/>
    <p:sldId id="371" r:id="rId10"/>
    <p:sldId id="264" r:id="rId11"/>
    <p:sldId id="265" r:id="rId12"/>
    <p:sldId id="367" r:id="rId13"/>
    <p:sldId id="369" r:id="rId14"/>
    <p:sldId id="378" r:id="rId15"/>
    <p:sldId id="266" r:id="rId16"/>
    <p:sldId id="267" r:id="rId17"/>
    <p:sldId id="374" r:id="rId18"/>
    <p:sldId id="376" r:id="rId19"/>
    <p:sldId id="373" r:id="rId20"/>
    <p:sldId id="269" r:id="rId21"/>
    <p:sldId id="379" r:id="rId22"/>
    <p:sldId id="380" r:id="rId23"/>
    <p:sldId id="381" r:id="rId24"/>
    <p:sldId id="382" r:id="rId25"/>
    <p:sldId id="377" r:id="rId26"/>
    <p:sldId id="343"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757" autoAdjust="0"/>
    <p:restoredTop sz="94660"/>
  </p:normalViewPr>
  <p:slideViewPr>
    <p:cSldViewPr snapToGrid="0">
      <p:cViewPr varScale="1">
        <p:scale>
          <a:sx n="86" d="100"/>
          <a:sy n="86" d="100"/>
        </p:scale>
        <p:origin x="389"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1" Type="http://schemas.openxmlformats.org/officeDocument/2006/relationships/image" Target="../media/image6.jpeg"/></Relationships>
</file>

<file path=ppt/diagrams/_rels/data10.xml.rels><?xml version="1.0" encoding="UTF-8" standalone="yes"?>
<Relationships xmlns="http://schemas.openxmlformats.org/package/2006/relationships"><Relationship Id="rId1" Type="http://schemas.openxmlformats.org/officeDocument/2006/relationships/image" Target="../media/image6.jpeg"/></Relationships>
</file>

<file path=ppt/diagrams/_rels/data12.xml.rels><?xml version="1.0" encoding="UTF-8" standalone="yes"?>
<Relationships xmlns="http://schemas.openxmlformats.org/package/2006/relationships"><Relationship Id="rId1" Type="http://schemas.openxmlformats.org/officeDocument/2006/relationships/image" Target="../media/image6.jpeg"/></Relationships>
</file>

<file path=ppt/diagrams/_rels/data14.xml.rels><?xml version="1.0" encoding="UTF-8" standalone="yes"?>
<Relationships xmlns="http://schemas.openxmlformats.org/package/2006/relationships"><Relationship Id="rId1" Type="http://schemas.openxmlformats.org/officeDocument/2006/relationships/image" Target="../media/image6.jpeg"/></Relationships>
</file>

<file path=ppt/diagrams/_rels/data16.xml.rels><?xml version="1.0" encoding="UTF-8" standalone="yes"?>
<Relationships xmlns="http://schemas.openxmlformats.org/package/2006/relationships"><Relationship Id="rId1" Type="http://schemas.openxmlformats.org/officeDocument/2006/relationships/image" Target="../media/image6.jpeg"/></Relationships>
</file>

<file path=ppt/diagrams/_rels/data18.xml.rels><?xml version="1.0" encoding="UTF-8" standalone="yes"?>
<Relationships xmlns="http://schemas.openxmlformats.org/package/2006/relationships"><Relationship Id="rId1" Type="http://schemas.openxmlformats.org/officeDocument/2006/relationships/image" Target="../media/image6.jpeg"/></Relationships>
</file>

<file path=ppt/diagrams/_rels/data20.xml.rels><?xml version="1.0" encoding="UTF-8" standalone="yes"?>
<Relationships xmlns="http://schemas.openxmlformats.org/package/2006/relationships"><Relationship Id="rId1" Type="http://schemas.openxmlformats.org/officeDocument/2006/relationships/image" Target="../media/image6.jpeg"/></Relationships>
</file>

<file path=ppt/diagrams/_rels/data22.xml.rels><?xml version="1.0" encoding="UTF-8" standalone="yes"?>
<Relationships xmlns="http://schemas.openxmlformats.org/package/2006/relationships"><Relationship Id="rId1" Type="http://schemas.openxmlformats.org/officeDocument/2006/relationships/image" Target="../media/image6.jpeg"/></Relationships>
</file>

<file path=ppt/diagrams/_rels/data24.xml.rels><?xml version="1.0" encoding="UTF-8" standalone="yes"?>
<Relationships xmlns="http://schemas.openxmlformats.org/package/2006/relationships"><Relationship Id="rId1" Type="http://schemas.openxmlformats.org/officeDocument/2006/relationships/image" Target="../media/image6.jpeg"/></Relationships>
</file>

<file path=ppt/diagrams/_rels/data27.xml.rels><?xml version="1.0" encoding="UTF-8" standalone="yes"?>
<Relationships xmlns="http://schemas.openxmlformats.org/package/2006/relationships"><Relationship Id="rId1" Type="http://schemas.openxmlformats.org/officeDocument/2006/relationships/image" Target="../media/image34.png"/></Relationships>
</file>

<file path=ppt/diagrams/_rels/data3.xml.rels><?xml version="1.0" encoding="UTF-8" standalone="yes"?>
<Relationships xmlns="http://schemas.openxmlformats.org/package/2006/relationships"><Relationship Id="rId1" Type="http://schemas.openxmlformats.org/officeDocument/2006/relationships/image" Target="../media/image6.jpeg"/></Relationships>
</file>

<file path=ppt/diagrams/_rels/data5.xml.rels><?xml version="1.0" encoding="UTF-8" standalone="yes"?>
<Relationships xmlns="http://schemas.openxmlformats.org/package/2006/relationships"><Relationship Id="rId1" Type="http://schemas.openxmlformats.org/officeDocument/2006/relationships/image" Target="../media/image6.jpeg"/></Relationships>
</file>

<file path=ppt/diagrams/_rels/data7.xml.rels><?xml version="1.0" encoding="UTF-8" standalone="yes"?>
<Relationships xmlns="http://schemas.openxmlformats.org/package/2006/relationships"><Relationship Id="rId1" Type="http://schemas.openxmlformats.org/officeDocument/2006/relationships/image" Target="../media/image6.jpeg"/></Relationships>
</file>

<file path=ppt/diagrams/_rels/data8.xml.rels><?xml version="1.0" encoding="UTF-8" standalone="yes"?>
<Relationships xmlns="http://schemas.openxmlformats.org/package/2006/relationships"><Relationship Id="rId1" Type="http://schemas.openxmlformats.org/officeDocument/2006/relationships/image" Target="../media/image6.jpeg"/></Relationships>
</file>

<file path=ppt/diagrams/_rels/data9.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10.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12.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14.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16.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18.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20.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22.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24.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27.xml.rels><?xml version="1.0" encoding="UTF-8" standalone="yes"?>
<Relationships xmlns="http://schemas.openxmlformats.org/package/2006/relationships"><Relationship Id="rId1" Type="http://schemas.openxmlformats.org/officeDocument/2006/relationships/image" Target="../media/image34.png"/></Relationships>
</file>

<file path=ppt/diagrams/_rels/drawing3.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7.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8.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9.xml.rels><?xml version="1.0" encoding="UTF-8" standalone="yes"?>
<Relationships xmlns="http://schemas.openxmlformats.org/package/2006/relationships"><Relationship Id="rId1" Type="http://schemas.openxmlformats.org/officeDocument/2006/relationships/image" Target="../media/image6.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F98012-1213-4C43-9ED2-86303453D3FF}"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0C412D46-C54A-4AE2-AE8D-5E59DA3CC37A}">
      <dgm:prSet/>
      <dgm:spPr/>
      <dgm:t>
        <a:bodyPr/>
        <a:lstStyle/>
        <a:p>
          <a:pPr rtl="0"/>
          <a:r>
            <a:rPr lang="en-US" b="1" dirty="0"/>
            <a:t>Problem Statement</a:t>
          </a:r>
        </a:p>
      </dgm:t>
    </dgm:pt>
    <dgm:pt modelId="{26FDEAA0-BD5D-4956-B978-CC47D70231AC}" type="parTrans" cxnId="{7C4C8DA9-C3E4-43E3-BD8A-F73F223E91ED}">
      <dgm:prSet/>
      <dgm:spPr/>
      <dgm:t>
        <a:bodyPr/>
        <a:lstStyle/>
        <a:p>
          <a:endParaRPr lang="en-US"/>
        </a:p>
      </dgm:t>
    </dgm:pt>
    <dgm:pt modelId="{D03FFF7D-A90A-41AD-BA99-DD234B2A7E40}" type="sibTrans" cxnId="{7C4C8DA9-C3E4-43E3-BD8A-F73F223E91ED}">
      <dgm:prSet/>
      <dgm:spPr/>
      <dgm:t>
        <a:bodyPr/>
        <a:lstStyle/>
        <a:p>
          <a:endParaRPr lang="en-US"/>
        </a:p>
      </dgm:t>
    </dgm:pt>
    <dgm:pt modelId="{119B576B-A023-4442-9656-1A7E4A39EEEE}" type="pres">
      <dgm:prSet presAssocID="{F5F98012-1213-4C43-9ED2-86303453D3FF}" presName="linearFlow" presStyleCnt="0">
        <dgm:presLayoutVars>
          <dgm:dir/>
          <dgm:resizeHandles val="exact"/>
        </dgm:presLayoutVars>
      </dgm:prSet>
      <dgm:spPr/>
    </dgm:pt>
    <dgm:pt modelId="{8805C540-5EEC-479E-A6A7-6F96AEFE7087}" type="pres">
      <dgm:prSet presAssocID="{0C412D46-C54A-4AE2-AE8D-5E59DA3CC37A}" presName="composite" presStyleCnt="0"/>
      <dgm:spPr/>
    </dgm:pt>
    <dgm:pt modelId="{876A56E6-4666-450C-9580-7473A18E1C9B}" type="pres">
      <dgm:prSet presAssocID="{0C412D46-C54A-4AE2-AE8D-5E59DA3CC37A}" presName="imgShp"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AFCFF866-ADA8-4B53-918D-867D9A4C5B5C}" type="pres">
      <dgm:prSet presAssocID="{0C412D46-C54A-4AE2-AE8D-5E59DA3CC37A}" presName="txShp" presStyleLbl="node1" presStyleIdx="0" presStyleCnt="1" custLinFactNeighborX="-683">
        <dgm:presLayoutVars>
          <dgm:bulletEnabled val="1"/>
        </dgm:presLayoutVars>
      </dgm:prSet>
      <dgm:spPr/>
    </dgm:pt>
  </dgm:ptLst>
  <dgm:cxnLst>
    <dgm:cxn modelId="{3837FA16-D10F-4444-96A2-75C4F672CDB5}" type="presOf" srcId="{0C412D46-C54A-4AE2-AE8D-5E59DA3CC37A}" destId="{AFCFF866-ADA8-4B53-918D-867D9A4C5B5C}" srcOrd="0" destOrd="0" presId="urn:microsoft.com/office/officeart/2005/8/layout/vList3"/>
    <dgm:cxn modelId="{7C4C8DA9-C3E4-43E3-BD8A-F73F223E91ED}" srcId="{F5F98012-1213-4C43-9ED2-86303453D3FF}" destId="{0C412D46-C54A-4AE2-AE8D-5E59DA3CC37A}" srcOrd="0" destOrd="0" parTransId="{26FDEAA0-BD5D-4956-B978-CC47D70231AC}" sibTransId="{D03FFF7D-A90A-41AD-BA99-DD234B2A7E40}"/>
    <dgm:cxn modelId="{BA1D0EC2-D7E2-4E8B-A0DD-DD085632388D}" type="presOf" srcId="{F5F98012-1213-4C43-9ED2-86303453D3FF}" destId="{119B576B-A023-4442-9656-1A7E4A39EEEE}" srcOrd="0" destOrd="0" presId="urn:microsoft.com/office/officeart/2005/8/layout/vList3"/>
    <dgm:cxn modelId="{D4CD8B31-E1AE-4B99-B61C-B87880FB6EB1}" type="presParOf" srcId="{119B576B-A023-4442-9656-1A7E4A39EEEE}" destId="{8805C540-5EEC-479E-A6A7-6F96AEFE7087}" srcOrd="0" destOrd="0" presId="urn:microsoft.com/office/officeart/2005/8/layout/vList3"/>
    <dgm:cxn modelId="{2D1DB84C-F59A-451F-8D7D-6AB4A874D9B7}" type="presParOf" srcId="{8805C540-5EEC-479E-A6A7-6F96AEFE7087}" destId="{876A56E6-4666-450C-9580-7473A18E1C9B}" srcOrd="0" destOrd="0" presId="urn:microsoft.com/office/officeart/2005/8/layout/vList3"/>
    <dgm:cxn modelId="{0F17BCE5-73C6-4C70-A0FC-11D3F344485E}" type="presParOf" srcId="{8805C540-5EEC-479E-A6A7-6F96AEFE7087}" destId="{AFCFF866-ADA8-4B53-918D-867D9A4C5B5C}"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5F98012-1213-4C43-9ED2-86303453D3FF}"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0C412D46-C54A-4AE2-AE8D-5E59DA3CC37A}">
      <dgm:prSet/>
      <dgm:spPr/>
      <dgm:t>
        <a:bodyPr/>
        <a:lstStyle/>
        <a:p>
          <a:pPr rtl="0"/>
          <a:r>
            <a:rPr lang="en-US" b="1" dirty="0"/>
            <a:t>Methodology</a:t>
          </a:r>
        </a:p>
      </dgm:t>
    </dgm:pt>
    <dgm:pt modelId="{26FDEAA0-BD5D-4956-B978-CC47D70231AC}" type="parTrans" cxnId="{7C4C8DA9-C3E4-43E3-BD8A-F73F223E91ED}">
      <dgm:prSet/>
      <dgm:spPr/>
      <dgm:t>
        <a:bodyPr/>
        <a:lstStyle/>
        <a:p>
          <a:endParaRPr lang="en-US"/>
        </a:p>
      </dgm:t>
    </dgm:pt>
    <dgm:pt modelId="{D03FFF7D-A90A-41AD-BA99-DD234B2A7E40}" type="sibTrans" cxnId="{7C4C8DA9-C3E4-43E3-BD8A-F73F223E91ED}">
      <dgm:prSet/>
      <dgm:spPr/>
      <dgm:t>
        <a:bodyPr/>
        <a:lstStyle/>
        <a:p>
          <a:endParaRPr lang="en-US"/>
        </a:p>
      </dgm:t>
    </dgm:pt>
    <dgm:pt modelId="{119B576B-A023-4442-9656-1A7E4A39EEEE}" type="pres">
      <dgm:prSet presAssocID="{F5F98012-1213-4C43-9ED2-86303453D3FF}" presName="linearFlow" presStyleCnt="0">
        <dgm:presLayoutVars>
          <dgm:dir/>
          <dgm:resizeHandles val="exact"/>
        </dgm:presLayoutVars>
      </dgm:prSet>
      <dgm:spPr/>
    </dgm:pt>
    <dgm:pt modelId="{8805C540-5EEC-479E-A6A7-6F96AEFE7087}" type="pres">
      <dgm:prSet presAssocID="{0C412D46-C54A-4AE2-AE8D-5E59DA3CC37A}" presName="composite" presStyleCnt="0"/>
      <dgm:spPr/>
    </dgm:pt>
    <dgm:pt modelId="{876A56E6-4666-450C-9580-7473A18E1C9B}" type="pres">
      <dgm:prSet presAssocID="{0C412D46-C54A-4AE2-AE8D-5E59DA3CC37A}" presName="imgShp"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AFCFF866-ADA8-4B53-918D-867D9A4C5B5C}" type="pres">
      <dgm:prSet presAssocID="{0C412D46-C54A-4AE2-AE8D-5E59DA3CC37A}" presName="txShp" presStyleLbl="node1" presStyleIdx="0" presStyleCnt="1" custLinFactNeighborX="-683">
        <dgm:presLayoutVars>
          <dgm:bulletEnabled val="1"/>
        </dgm:presLayoutVars>
      </dgm:prSet>
      <dgm:spPr/>
    </dgm:pt>
  </dgm:ptLst>
  <dgm:cxnLst>
    <dgm:cxn modelId="{3837FA16-D10F-4444-96A2-75C4F672CDB5}" type="presOf" srcId="{0C412D46-C54A-4AE2-AE8D-5E59DA3CC37A}" destId="{AFCFF866-ADA8-4B53-918D-867D9A4C5B5C}" srcOrd="0" destOrd="0" presId="urn:microsoft.com/office/officeart/2005/8/layout/vList3"/>
    <dgm:cxn modelId="{7C4C8DA9-C3E4-43E3-BD8A-F73F223E91ED}" srcId="{F5F98012-1213-4C43-9ED2-86303453D3FF}" destId="{0C412D46-C54A-4AE2-AE8D-5E59DA3CC37A}" srcOrd="0" destOrd="0" parTransId="{26FDEAA0-BD5D-4956-B978-CC47D70231AC}" sibTransId="{D03FFF7D-A90A-41AD-BA99-DD234B2A7E40}"/>
    <dgm:cxn modelId="{BA1D0EC2-D7E2-4E8B-A0DD-DD085632388D}" type="presOf" srcId="{F5F98012-1213-4C43-9ED2-86303453D3FF}" destId="{119B576B-A023-4442-9656-1A7E4A39EEEE}" srcOrd="0" destOrd="0" presId="urn:microsoft.com/office/officeart/2005/8/layout/vList3"/>
    <dgm:cxn modelId="{D4CD8B31-E1AE-4B99-B61C-B87880FB6EB1}" type="presParOf" srcId="{119B576B-A023-4442-9656-1A7E4A39EEEE}" destId="{8805C540-5EEC-479E-A6A7-6F96AEFE7087}" srcOrd="0" destOrd="0" presId="urn:microsoft.com/office/officeart/2005/8/layout/vList3"/>
    <dgm:cxn modelId="{2D1DB84C-F59A-451F-8D7D-6AB4A874D9B7}" type="presParOf" srcId="{8805C540-5EEC-479E-A6A7-6F96AEFE7087}" destId="{876A56E6-4666-450C-9580-7473A18E1C9B}" srcOrd="0" destOrd="0" presId="urn:microsoft.com/office/officeart/2005/8/layout/vList3"/>
    <dgm:cxn modelId="{0F17BCE5-73C6-4C70-A0FC-11D3F344485E}" type="presParOf" srcId="{8805C540-5EEC-479E-A6A7-6F96AEFE7087}" destId="{AFCFF866-ADA8-4B53-918D-867D9A4C5B5C}"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B512551-601E-4136-BEFF-19F3EBF7DC06}"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5174A929-0796-4333-A2C6-11AA7F0B97B5}">
      <dgm:prSet/>
      <dgm:spPr/>
      <dgm:t>
        <a:bodyPr/>
        <a:lstStyle/>
        <a:p>
          <a:pPr rtl="0"/>
          <a:r>
            <a:rPr lang="en-US" b="0" i="0" u="none" strike="noStrike" baseline="0" dirty="0">
              <a:latin typeface="Times New Roman" panose="02020603050405020304" pitchFamily="18" charset="0"/>
            </a:rPr>
            <a:t>Inside this dataset, there are 31 columns out of which 28  are named as v1-v28 to protect sensitive data.</a:t>
          </a:r>
          <a:endParaRPr lang="en-US" dirty="0"/>
        </a:p>
      </dgm:t>
    </dgm:pt>
    <dgm:pt modelId="{73693520-83DA-4C26-A6B1-BE99DAA3D29F}" type="parTrans" cxnId="{1C462D96-F049-4A5F-B1DF-B9C0DFBBCB39}">
      <dgm:prSet/>
      <dgm:spPr/>
      <dgm:t>
        <a:bodyPr/>
        <a:lstStyle/>
        <a:p>
          <a:endParaRPr lang="en-US"/>
        </a:p>
      </dgm:t>
    </dgm:pt>
    <dgm:pt modelId="{98FDBBBB-3574-4727-B007-9BC3167EB5F5}" type="sibTrans" cxnId="{1C462D96-F049-4A5F-B1DF-B9C0DFBBCB39}">
      <dgm:prSet/>
      <dgm:spPr/>
      <dgm:t>
        <a:bodyPr/>
        <a:lstStyle/>
        <a:p>
          <a:endParaRPr lang="en-US"/>
        </a:p>
      </dgm:t>
    </dgm:pt>
    <dgm:pt modelId="{6649552B-B776-4939-B39B-1947A77A8DC0}">
      <dgm:prSet/>
      <dgm:spPr/>
      <dgm:t>
        <a:bodyPr/>
        <a:lstStyle/>
        <a:p>
          <a:pPr rtl="0"/>
          <a:r>
            <a:rPr lang="en-US" b="0" i="0" u="none" strike="noStrike" baseline="0" dirty="0">
              <a:latin typeface="Times New Roman" panose="02020603050405020304" pitchFamily="18" charset="0"/>
            </a:rPr>
            <a:t>The other columns represent Time, Amount and Class. Time shows the time gap between the first transaction and the following one. Amount is the amount of money transacted. Class</a:t>
          </a:r>
          <a:r>
            <a:rPr lang="en-US" dirty="0">
              <a:latin typeface="Times New Roman" panose="02020603050405020304" pitchFamily="18" charset="0"/>
            </a:rPr>
            <a:t> </a:t>
          </a:r>
          <a:r>
            <a:rPr lang="en-US" b="0" i="0" u="none" strike="noStrike" baseline="0" dirty="0">
              <a:latin typeface="Times New Roman" panose="02020603050405020304" pitchFamily="18" charset="0"/>
            </a:rPr>
            <a:t>0 represents a valid transaction and 1 represents a  </a:t>
          </a:r>
          <a:r>
            <a:rPr lang="en-IN" b="0" i="0" u="none" strike="noStrike" baseline="0" dirty="0">
              <a:latin typeface="Times New Roman" panose="02020603050405020304" pitchFamily="18" charset="0"/>
            </a:rPr>
            <a:t>fraudulent one.</a:t>
          </a:r>
          <a:endParaRPr lang="en-US" dirty="0"/>
        </a:p>
      </dgm:t>
    </dgm:pt>
    <dgm:pt modelId="{7DF8DFF4-1502-4FCA-8471-142170CA0217}" type="parTrans" cxnId="{9252B21B-0F0A-4392-80BB-A2E175375C4E}">
      <dgm:prSet/>
      <dgm:spPr/>
      <dgm:t>
        <a:bodyPr/>
        <a:lstStyle/>
        <a:p>
          <a:endParaRPr lang="en-US"/>
        </a:p>
      </dgm:t>
    </dgm:pt>
    <dgm:pt modelId="{DFDB6490-E008-4ACB-BC6F-2DD9250624F0}" type="sibTrans" cxnId="{9252B21B-0F0A-4392-80BB-A2E175375C4E}">
      <dgm:prSet/>
      <dgm:spPr/>
      <dgm:t>
        <a:bodyPr/>
        <a:lstStyle/>
        <a:p>
          <a:endParaRPr lang="en-US"/>
        </a:p>
      </dgm:t>
    </dgm:pt>
    <dgm:pt modelId="{AC6080B9-4173-4B6D-ABFF-AF92FA86EE76}">
      <dgm:prSet/>
      <dgm:spPr/>
      <dgm:t>
        <a:bodyPr/>
        <a:lstStyle/>
        <a:p>
          <a:pPr rtl="0"/>
          <a:r>
            <a:rPr lang="en-US" dirty="0">
              <a:latin typeface="Times New Roman" panose="02020603050405020304" pitchFamily="18" charset="0"/>
            </a:rPr>
            <a:t>P</a:t>
          </a:r>
          <a:r>
            <a:rPr lang="en-US" b="0" i="0" u="none" strike="noStrike" baseline="0" dirty="0">
              <a:latin typeface="Times New Roman" panose="02020603050405020304" pitchFamily="18" charset="0"/>
            </a:rPr>
            <a:t>lot different graphs to check for inconsistencies in the dataset and to visually comprehend it. We can see 2 plots. </a:t>
          </a:r>
          <a:endParaRPr lang="en-US" dirty="0"/>
        </a:p>
      </dgm:t>
    </dgm:pt>
    <dgm:pt modelId="{40233A04-0764-441D-8737-6E372AF93BEF}" type="parTrans" cxnId="{9F546140-73B7-4778-9665-700ED9D4CD64}">
      <dgm:prSet/>
      <dgm:spPr/>
      <dgm:t>
        <a:bodyPr/>
        <a:lstStyle/>
        <a:p>
          <a:endParaRPr lang="en-US"/>
        </a:p>
      </dgm:t>
    </dgm:pt>
    <dgm:pt modelId="{B6BDF351-A400-41B2-9C72-DB5E666A4103}" type="sibTrans" cxnId="{9F546140-73B7-4778-9665-700ED9D4CD64}">
      <dgm:prSet/>
      <dgm:spPr/>
      <dgm:t>
        <a:bodyPr/>
        <a:lstStyle/>
        <a:p>
          <a:endParaRPr lang="en-US"/>
        </a:p>
      </dgm:t>
    </dgm:pt>
    <dgm:pt modelId="{0455A02B-D7B8-454C-8878-B60B1D87D005}">
      <dgm:prSet/>
      <dgm:spPr/>
      <dgm:t>
        <a:bodyPr/>
        <a:lstStyle/>
        <a:p>
          <a:pPr rtl="0"/>
          <a:r>
            <a:rPr lang="en-US" dirty="0">
              <a:latin typeface="Times New Roman" panose="02020603050405020304" pitchFamily="18" charset="0"/>
            </a:rPr>
            <a:t>O</a:t>
          </a:r>
          <a:r>
            <a:rPr lang="en-US" b="0" i="0" u="none" strike="noStrike" baseline="0" dirty="0">
              <a:latin typeface="Times New Roman" panose="02020603050405020304" pitchFamily="18" charset="0"/>
            </a:rPr>
            <a:t>btained our dataset from Kaggle, a data analysis website  which provides datasets.</a:t>
          </a:r>
          <a:endParaRPr lang="en-US" dirty="0"/>
        </a:p>
      </dgm:t>
    </dgm:pt>
    <dgm:pt modelId="{683155D8-F859-4572-AA58-C8D18BCF7A7B}" type="sibTrans" cxnId="{F2E19B4D-2931-4987-A053-0FF46EEA239C}">
      <dgm:prSet/>
      <dgm:spPr/>
      <dgm:t>
        <a:bodyPr/>
        <a:lstStyle/>
        <a:p>
          <a:endParaRPr lang="en-US"/>
        </a:p>
      </dgm:t>
    </dgm:pt>
    <dgm:pt modelId="{F50BE759-3D35-40CF-BB6F-B49C155F325F}" type="parTrans" cxnId="{F2E19B4D-2931-4987-A053-0FF46EEA239C}">
      <dgm:prSet/>
      <dgm:spPr/>
      <dgm:t>
        <a:bodyPr/>
        <a:lstStyle/>
        <a:p>
          <a:endParaRPr lang="en-US"/>
        </a:p>
      </dgm:t>
    </dgm:pt>
    <dgm:pt modelId="{CB1BB92C-66B9-4FDE-B332-E5F3CD819F40}" type="pres">
      <dgm:prSet presAssocID="{DB512551-601E-4136-BEFF-19F3EBF7DC06}" presName="linear" presStyleCnt="0">
        <dgm:presLayoutVars>
          <dgm:animLvl val="lvl"/>
          <dgm:resizeHandles val="exact"/>
        </dgm:presLayoutVars>
      </dgm:prSet>
      <dgm:spPr/>
    </dgm:pt>
    <dgm:pt modelId="{BD47D5C9-3C70-4EEB-8890-C26989606227}" type="pres">
      <dgm:prSet presAssocID="{0455A02B-D7B8-454C-8878-B60B1D87D005}" presName="parentText" presStyleLbl="node1" presStyleIdx="0" presStyleCnt="4">
        <dgm:presLayoutVars>
          <dgm:chMax val="0"/>
          <dgm:bulletEnabled val="1"/>
        </dgm:presLayoutVars>
      </dgm:prSet>
      <dgm:spPr/>
    </dgm:pt>
    <dgm:pt modelId="{04EDB406-5808-4883-B36C-F043ADDFCF22}" type="pres">
      <dgm:prSet presAssocID="{683155D8-F859-4572-AA58-C8D18BCF7A7B}" presName="spacer" presStyleCnt="0"/>
      <dgm:spPr/>
    </dgm:pt>
    <dgm:pt modelId="{80779D54-3A6E-49B6-B35A-61AE5B264EC6}" type="pres">
      <dgm:prSet presAssocID="{5174A929-0796-4333-A2C6-11AA7F0B97B5}" presName="parentText" presStyleLbl="node1" presStyleIdx="1" presStyleCnt="4">
        <dgm:presLayoutVars>
          <dgm:chMax val="0"/>
          <dgm:bulletEnabled val="1"/>
        </dgm:presLayoutVars>
      </dgm:prSet>
      <dgm:spPr/>
    </dgm:pt>
    <dgm:pt modelId="{8ED4D09B-97F6-4D2A-94EC-10B41358DE94}" type="pres">
      <dgm:prSet presAssocID="{98FDBBBB-3574-4727-B007-9BC3167EB5F5}" presName="spacer" presStyleCnt="0"/>
      <dgm:spPr/>
    </dgm:pt>
    <dgm:pt modelId="{159AB014-B3D1-4710-85A9-46C94E641657}" type="pres">
      <dgm:prSet presAssocID="{6649552B-B776-4939-B39B-1947A77A8DC0}" presName="parentText" presStyleLbl="node1" presStyleIdx="2" presStyleCnt="4" custLinFactNeighborX="2592" custLinFactNeighborY="49804">
        <dgm:presLayoutVars>
          <dgm:chMax val="0"/>
          <dgm:bulletEnabled val="1"/>
        </dgm:presLayoutVars>
      </dgm:prSet>
      <dgm:spPr/>
    </dgm:pt>
    <dgm:pt modelId="{1BF01E4A-A27E-4E73-BB4A-2B4DFA214525}" type="pres">
      <dgm:prSet presAssocID="{DFDB6490-E008-4ACB-BC6F-2DD9250624F0}" presName="spacer" presStyleCnt="0"/>
      <dgm:spPr/>
    </dgm:pt>
    <dgm:pt modelId="{9E808714-DA1A-4586-82F3-63886010844C}" type="pres">
      <dgm:prSet presAssocID="{AC6080B9-4173-4B6D-ABFF-AF92FA86EE76}" presName="parentText" presStyleLbl="node1" presStyleIdx="3" presStyleCnt="4">
        <dgm:presLayoutVars>
          <dgm:chMax val="0"/>
          <dgm:bulletEnabled val="1"/>
        </dgm:presLayoutVars>
      </dgm:prSet>
      <dgm:spPr/>
    </dgm:pt>
  </dgm:ptLst>
  <dgm:cxnLst>
    <dgm:cxn modelId="{9252B21B-0F0A-4392-80BB-A2E175375C4E}" srcId="{DB512551-601E-4136-BEFF-19F3EBF7DC06}" destId="{6649552B-B776-4939-B39B-1947A77A8DC0}" srcOrd="2" destOrd="0" parTransId="{7DF8DFF4-1502-4FCA-8471-142170CA0217}" sibTransId="{DFDB6490-E008-4ACB-BC6F-2DD9250624F0}"/>
    <dgm:cxn modelId="{9F546140-73B7-4778-9665-700ED9D4CD64}" srcId="{DB512551-601E-4136-BEFF-19F3EBF7DC06}" destId="{AC6080B9-4173-4B6D-ABFF-AF92FA86EE76}" srcOrd="3" destOrd="0" parTransId="{40233A04-0764-441D-8737-6E372AF93BEF}" sibTransId="{B6BDF351-A400-41B2-9C72-DB5E666A4103}"/>
    <dgm:cxn modelId="{F2E19B4D-2931-4987-A053-0FF46EEA239C}" srcId="{DB512551-601E-4136-BEFF-19F3EBF7DC06}" destId="{0455A02B-D7B8-454C-8878-B60B1D87D005}" srcOrd="0" destOrd="0" parTransId="{F50BE759-3D35-40CF-BB6F-B49C155F325F}" sibTransId="{683155D8-F859-4572-AA58-C8D18BCF7A7B}"/>
    <dgm:cxn modelId="{630AE780-92FC-47A7-BA69-4D5642E11BA9}" type="presOf" srcId="{6649552B-B776-4939-B39B-1947A77A8DC0}" destId="{159AB014-B3D1-4710-85A9-46C94E641657}" srcOrd="0" destOrd="0" presId="urn:microsoft.com/office/officeart/2005/8/layout/vList2"/>
    <dgm:cxn modelId="{C303A783-4A5B-4C08-8863-CA4B6CD90575}" type="presOf" srcId="{AC6080B9-4173-4B6D-ABFF-AF92FA86EE76}" destId="{9E808714-DA1A-4586-82F3-63886010844C}" srcOrd="0" destOrd="0" presId="urn:microsoft.com/office/officeart/2005/8/layout/vList2"/>
    <dgm:cxn modelId="{72699F94-5DF2-42D9-B41F-0AD1E6DEB44E}" type="presOf" srcId="{DB512551-601E-4136-BEFF-19F3EBF7DC06}" destId="{CB1BB92C-66B9-4FDE-B332-E5F3CD819F40}" srcOrd="0" destOrd="0" presId="urn:microsoft.com/office/officeart/2005/8/layout/vList2"/>
    <dgm:cxn modelId="{1C462D96-F049-4A5F-B1DF-B9C0DFBBCB39}" srcId="{DB512551-601E-4136-BEFF-19F3EBF7DC06}" destId="{5174A929-0796-4333-A2C6-11AA7F0B97B5}" srcOrd="1" destOrd="0" parTransId="{73693520-83DA-4C26-A6B1-BE99DAA3D29F}" sibTransId="{98FDBBBB-3574-4727-B007-9BC3167EB5F5}"/>
    <dgm:cxn modelId="{98FB769D-12BF-48E9-8845-560C2C0F52DE}" type="presOf" srcId="{5174A929-0796-4333-A2C6-11AA7F0B97B5}" destId="{80779D54-3A6E-49B6-B35A-61AE5B264EC6}" srcOrd="0" destOrd="0" presId="urn:microsoft.com/office/officeart/2005/8/layout/vList2"/>
    <dgm:cxn modelId="{545C52B0-E435-42DA-B18D-85646076EE10}" type="presOf" srcId="{0455A02B-D7B8-454C-8878-B60B1D87D005}" destId="{BD47D5C9-3C70-4EEB-8890-C26989606227}" srcOrd="0" destOrd="0" presId="urn:microsoft.com/office/officeart/2005/8/layout/vList2"/>
    <dgm:cxn modelId="{AF0D21F3-88BA-4FE8-8D92-93B66B213038}" type="presParOf" srcId="{CB1BB92C-66B9-4FDE-B332-E5F3CD819F40}" destId="{BD47D5C9-3C70-4EEB-8890-C26989606227}" srcOrd="0" destOrd="0" presId="urn:microsoft.com/office/officeart/2005/8/layout/vList2"/>
    <dgm:cxn modelId="{7B8DB798-3B9F-488D-9924-77DA4027E86E}" type="presParOf" srcId="{CB1BB92C-66B9-4FDE-B332-E5F3CD819F40}" destId="{04EDB406-5808-4883-B36C-F043ADDFCF22}" srcOrd="1" destOrd="0" presId="urn:microsoft.com/office/officeart/2005/8/layout/vList2"/>
    <dgm:cxn modelId="{DEA7F488-8A6D-4A1B-BE10-CBE18F2E3503}" type="presParOf" srcId="{CB1BB92C-66B9-4FDE-B332-E5F3CD819F40}" destId="{80779D54-3A6E-49B6-B35A-61AE5B264EC6}" srcOrd="2" destOrd="0" presId="urn:microsoft.com/office/officeart/2005/8/layout/vList2"/>
    <dgm:cxn modelId="{D8147B19-8659-4D5B-BC72-E373CCF5F732}" type="presParOf" srcId="{CB1BB92C-66B9-4FDE-B332-E5F3CD819F40}" destId="{8ED4D09B-97F6-4D2A-94EC-10B41358DE94}" srcOrd="3" destOrd="0" presId="urn:microsoft.com/office/officeart/2005/8/layout/vList2"/>
    <dgm:cxn modelId="{78A362D3-D5F8-401D-B92A-AFB4902DBB38}" type="presParOf" srcId="{CB1BB92C-66B9-4FDE-B332-E5F3CD819F40}" destId="{159AB014-B3D1-4710-85A9-46C94E641657}" srcOrd="4" destOrd="0" presId="urn:microsoft.com/office/officeart/2005/8/layout/vList2"/>
    <dgm:cxn modelId="{98BA2E11-4795-49AF-83A0-7F696865A9A3}" type="presParOf" srcId="{CB1BB92C-66B9-4FDE-B332-E5F3CD819F40}" destId="{1BF01E4A-A27E-4E73-BB4A-2B4DFA214525}" srcOrd="5" destOrd="0" presId="urn:microsoft.com/office/officeart/2005/8/layout/vList2"/>
    <dgm:cxn modelId="{6528AE65-6A14-4512-868F-D5B06D95935A}" type="presParOf" srcId="{CB1BB92C-66B9-4FDE-B332-E5F3CD819F40}" destId="{9E808714-DA1A-4586-82F3-63886010844C}" srcOrd="6"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5F98012-1213-4C43-9ED2-86303453D3FF}"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0C412D46-C54A-4AE2-AE8D-5E59DA3CC37A}">
      <dgm:prSet/>
      <dgm:spPr/>
      <dgm:t>
        <a:bodyPr/>
        <a:lstStyle/>
        <a:p>
          <a:pPr rtl="0"/>
          <a:r>
            <a:rPr lang="en-US" b="1" dirty="0"/>
            <a:t>Models to use</a:t>
          </a:r>
        </a:p>
      </dgm:t>
    </dgm:pt>
    <dgm:pt modelId="{26FDEAA0-BD5D-4956-B978-CC47D70231AC}" type="parTrans" cxnId="{7C4C8DA9-C3E4-43E3-BD8A-F73F223E91ED}">
      <dgm:prSet/>
      <dgm:spPr/>
      <dgm:t>
        <a:bodyPr/>
        <a:lstStyle/>
        <a:p>
          <a:endParaRPr lang="en-US"/>
        </a:p>
      </dgm:t>
    </dgm:pt>
    <dgm:pt modelId="{D03FFF7D-A90A-41AD-BA99-DD234B2A7E40}" type="sibTrans" cxnId="{7C4C8DA9-C3E4-43E3-BD8A-F73F223E91ED}">
      <dgm:prSet/>
      <dgm:spPr/>
      <dgm:t>
        <a:bodyPr/>
        <a:lstStyle/>
        <a:p>
          <a:endParaRPr lang="en-US"/>
        </a:p>
      </dgm:t>
    </dgm:pt>
    <dgm:pt modelId="{119B576B-A023-4442-9656-1A7E4A39EEEE}" type="pres">
      <dgm:prSet presAssocID="{F5F98012-1213-4C43-9ED2-86303453D3FF}" presName="linearFlow" presStyleCnt="0">
        <dgm:presLayoutVars>
          <dgm:dir/>
          <dgm:resizeHandles val="exact"/>
        </dgm:presLayoutVars>
      </dgm:prSet>
      <dgm:spPr/>
    </dgm:pt>
    <dgm:pt modelId="{8805C540-5EEC-479E-A6A7-6F96AEFE7087}" type="pres">
      <dgm:prSet presAssocID="{0C412D46-C54A-4AE2-AE8D-5E59DA3CC37A}" presName="composite" presStyleCnt="0"/>
      <dgm:spPr/>
    </dgm:pt>
    <dgm:pt modelId="{876A56E6-4666-450C-9580-7473A18E1C9B}" type="pres">
      <dgm:prSet presAssocID="{0C412D46-C54A-4AE2-AE8D-5E59DA3CC37A}" presName="imgShp"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AFCFF866-ADA8-4B53-918D-867D9A4C5B5C}" type="pres">
      <dgm:prSet presAssocID="{0C412D46-C54A-4AE2-AE8D-5E59DA3CC37A}" presName="txShp" presStyleLbl="node1" presStyleIdx="0" presStyleCnt="1" custLinFactNeighborX="-683">
        <dgm:presLayoutVars>
          <dgm:bulletEnabled val="1"/>
        </dgm:presLayoutVars>
      </dgm:prSet>
      <dgm:spPr/>
    </dgm:pt>
  </dgm:ptLst>
  <dgm:cxnLst>
    <dgm:cxn modelId="{3837FA16-D10F-4444-96A2-75C4F672CDB5}" type="presOf" srcId="{0C412D46-C54A-4AE2-AE8D-5E59DA3CC37A}" destId="{AFCFF866-ADA8-4B53-918D-867D9A4C5B5C}" srcOrd="0" destOrd="0" presId="urn:microsoft.com/office/officeart/2005/8/layout/vList3"/>
    <dgm:cxn modelId="{7C4C8DA9-C3E4-43E3-BD8A-F73F223E91ED}" srcId="{F5F98012-1213-4C43-9ED2-86303453D3FF}" destId="{0C412D46-C54A-4AE2-AE8D-5E59DA3CC37A}" srcOrd="0" destOrd="0" parTransId="{26FDEAA0-BD5D-4956-B978-CC47D70231AC}" sibTransId="{D03FFF7D-A90A-41AD-BA99-DD234B2A7E40}"/>
    <dgm:cxn modelId="{BA1D0EC2-D7E2-4E8B-A0DD-DD085632388D}" type="presOf" srcId="{F5F98012-1213-4C43-9ED2-86303453D3FF}" destId="{119B576B-A023-4442-9656-1A7E4A39EEEE}" srcOrd="0" destOrd="0" presId="urn:microsoft.com/office/officeart/2005/8/layout/vList3"/>
    <dgm:cxn modelId="{D4CD8B31-E1AE-4B99-B61C-B87880FB6EB1}" type="presParOf" srcId="{119B576B-A023-4442-9656-1A7E4A39EEEE}" destId="{8805C540-5EEC-479E-A6A7-6F96AEFE7087}" srcOrd="0" destOrd="0" presId="urn:microsoft.com/office/officeart/2005/8/layout/vList3"/>
    <dgm:cxn modelId="{2D1DB84C-F59A-451F-8D7D-6AB4A874D9B7}" type="presParOf" srcId="{8805C540-5EEC-479E-A6A7-6F96AEFE7087}" destId="{876A56E6-4666-450C-9580-7473A18E1C9B}" srcOrd="0" destOrd="0" presId="urn:microsoft.com/office/officeart/2005/8/layout/vList3"/>
    <dgm:cxn modelId="{0F17BCE5-73C6-4C70-A0FC-11D3F344485E}" type="presParOf" srcId="{8805C540-5EEC-479E-A6A7-6F96AEFE7087}" destId="{AFCFF866-ADA8-4B53-918D-867D9A4C5B5C}"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B512551-601E-4136-BEFF-19F3EBF7DC06}"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5174A929-0796-4333-A2C6-11AA7F0B97B5}">
      <dgm:prSet custT="1"/>
      <dgm:spPr/>
      <dgm:t>
        <a:bodyPr/>
        <a:lstStyle/>
        <a:p>
          <a:pPr algn="just" rtl="0"/>
          <a:r>
            <a:rPr lang="en-IN" sz="3200" b="1" dirty="0">
              <a:solidFill>
                <a:schemeClr val="accent1"/>
              </a:solidFill>
              <a:latin typeface="Times New Roman" panose="02020603050405020304" pitchFamily="18" charset="0"/>
              <a:cs typeface="Times New Roman" panose="02020603050405020304" pitchFamily="18" charset="0"/>
            </a:rPr>
            <a:t>Fitting a Decision Tree Model</a:t>
          </a:r>
          <a:r>
            <a:rPr lang="en-IN" sz="3200" b="1" dirty="0">
              <a:solidFill>
                <a:schemeClr val="accent1"/>
              </a:solidFill>
            </a:rPr>
            <a:t>: </a:t>
          </a:r>
          <a:r>
            <a:rPr lang="en-US" sz="3200" b="0" dirty="0">
              <a:latin typeface="Times New Roman" panose="02020603050405020304" pitchFamily="18" charset="0"/>
              <a:cs typeface="Times New Roman" panose="02020603050405020304" pitchFamily="18" charset="0"/>
            </a:rPr>
            <a:t>Decision Trees to plot the outcomes of a decision. These outcomes are basically a consequence through which we can conclude as to what class the object belongs to.</a:t>
          </a:r>
        </a:p>
      </dgm:t>
    </dgm:pt>
    <dgm:pt modelId="{73693520-83DA-4C26-A6B1-BE99DAA3D29F}" type="parTrans" cxnId="{1C462D96-F049-4A5F-B1DF-B9C0DFBBCB39}">
      <dgm:prSet/>
      <dgm:spPr/>
      <dgm:t>
        <a:bodyPr/>
        <a:lstStyle/>
        <a:p>
          <a:endParaRPr lang="en-US"/>
        </a:p>
      </dgm:t>
    </dgm:pt>
    <dgm:pt modelId="{98FDBBBB-3574-4727-B007-9BC3167EB5F5}" type="sibTrans" cxnId="{1C462D96-F049-4A5F-B1DF-B9C0DFBBCB39}">
      <dgm:prSet/>
      <dgm:spPr/>
      <dgm:t>
        <a:bodyPr/>
        <a:lstStyle/>
        <a:p>
          <a:endParaRPr lang="en-US"/>
        </a:p>
      </dgm:t>
    </dgm:pt>
    <dgm:pt modelId="{CB1BB92C-66B9-4FDE-B332-E5F3CD819F40}" type="pres">
      <dgm:prSet presAssocID="{DB512551-601E-4136-BEFF-19F3EBF7DC06}" presName="linear" presStyleCnt="0">
        <dgm:presLayoutVars>
          <dgm:animLvl val="lvl"/>
          <dgm:resizeHandles val="exact"/>
        </dgm:presLayoutVars>
      </dgm:prSet>
      <dgm:spPr/>
    </dgm:pt>
    <dgm:pt modelId="{80779D54-3A6E-49B6-B35A-61AE5B264EC6}" type="pres">
      <dgm:prSet presAssocID="{5174A929-0796-4333-A2C6-11AA7F0B97B5}" presName="parentText" presStyleLbl="node1" presStyleIdx="0" presStyleCnt="1">
        <dgm:presLayoutVars>
          <dgm:chMax val="0"/>
          <dgm:bulletEnabled val="1"/>
        </dgm:presLayoutVars>
      </dgm:prSet>
      <dgm:spPr/>
    </dgm:pt>
  </dgm:ptLst>
  <dgm:cxnLst>
    <dgm:cxn modelId="{72699F94-5DF2-42D9-B41F-0AD1E6DEB44E}" type="presOf" srcId="{DB512551-601E-4136-BEFF-19F3EBF7DC06}" destId="{CB1BB92C-66B9-4FDE-B332-E5F3CD819F40}" srcOrd="0" destOrd="0" presId="urn:microsoft.com/office/officeart/2005/8/layout/vList2"/>
    <dgm:cxn modelId="{1C462D96-F049-4A5F-B1DF-B9C0DFBBCB39}" srcId="{DB512551-601E-4136-BEFF-19F3EBF7DC06}" destId="{5174A929-0796-4333-A2C6-11AA7F0B97B5}" srcOrd="0" destOrd="0" parTransId="{73693520-83DA-4C26-A6B1-BE99DAA3D29F}" sibTransId="{98FDBBBB-3574-4727-B007-9BC3167EB5F5}"/>
    <dgm:cxn modelId="{98FB769D-12BF-48E9-8845-560C2C0F52DE}" type="presOf" srcId="{5174A929-0796-4333-A2C6-11AA7F0B97B5}" destId="{80779D54-3A6E-49B6-B35A-61AE5B264EC6}" srcOrd="0" destOrd="0" presId="urn:microsoft.com/office/officeart/2005/8/layout/vList2"/>
    <dgm:cxn modelId="{DEA7F488-8A6D-4A1B-BE10-CBE18F2E3503}" type="presParOf" srcId="{CB1BB92C-66B9-4FDE-B332-E5F3CD819F40}" destId="{80779D54-3A6E-49B6-B35A-61AE5B264EC6}"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5F98012-1213-4C43-9ED2-86303453D3FF}"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0C412D46-C54A-4AE2-AE8D-5E59DA3CC37A}">
      <dgm:prSet/>
      <dgm:spPr/>
      <dgm:t>
        <a:bodyPr/>
        <a:lstStyle/>
        <a:p>
          <a:pPr rtl="0"/>
          <a:r>
            <a:rPr lang="en-US" b="1" dirty="0"/>
            <a:t>Models to use</a:t>
          </a:r>
        </a:p>
      </dgm:t>
    </dgm:pt>
    <dgm:pt modelId="{26FDEAA0-BD5D-4956-B978-CC47D70231AC}" type="parTrans" cxnId="{7C4C8DA9-C3E4-43E3-BD8A-F73F223E91ED}">
      <dgm:prSet/>
      <dgm:spPr/>
      <dgm:t>
        <a:bodyPr/>
        <a:lstStyle/>
        <a:p>
          <a:endParaRPr lang="en-US"/>
        </a:p>
      </dgm:t>
    </dgm:pt>
    <dgm:pt modelId="{D03FFF7D-A90A-41AD-BA99-DD234B2A7E40}" type="sibTrans" cxnId="{7C4C8DA9-C3E4-43E3-BD8A-F73F223E91ED}">
      <dgm:prSet/>
      <dgm:spPr/>
      <dgm:t>
        <a:bodyPr/>
        <a:lstStyle/>
        <a:p>
          <a:endParaRPr lang="en-US"/>
        </a:p>
      </dgm:t>
    </dgm:pt>
    <dgm:pt modelId="{119B576B-A023-4442-9656-1A7E4A39EEEE}" type="pres">
      <dgm:prSet presAssocID="{F5F98012-1213-4C43-9ED2-86303453D3FF}" presName="linearFlow" presStyleCnt="0">
        <dgm:presLayoutVars>
          <dgm:dir/>
          <dgm:resizeHandles val="exact"/>
        </dgm:presLayoutVars>
      </dgm:prSet>
      <dgm:spPr/>
    </dgm:pt>
    <dgm:pt modelId="{8805C540-5EEC-479E-A6A7-6F96AEFE7087}" type="pres">
      <dgm:prSet presAssocID="{0C412D46-C54A-4AE2-AE8D-5E59DA3CC37A}" presName="composite" presStyleCnt="0"/>
      <dgm:spPr/>
    </dgm:pt>
    <dgm:pt modelId="{876A56E6-4666-450C-9580-7473A18E1C9B}" type="pres">
      <dgm:prSet presAssocID="{0C412D46-C54A-4AE2-AE8D-5E59DA3CC37A}" presName="imgShp"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AFCFF866-ADA8-4B53-918D-867D9A4C5B5C}" type="pres">
      <dgm:prSet presAssocID="{0C412D46-C54A-4AE2-AE8D-5E59DA3CC37A}" presName="txShp" presStyleLbl="node1" presStyleIdx="0" presStyleCnt="1" custLinFactNeighborX="-683">
        <dgm:presLayoutVars>
          <dgm:bulletEnabled val="1"/>
        </dgm:presLayoutVars>
      </dgm:prSet>
      <dgm:spPr/>
    </dgm:pt>
  </dgm:ptLst>
  <dgm:cxnLst>
    <dgm:cxn modelId="{3837FA16-D10F-4444-96A2-75C4F672CDB5}" type="presOf" srcId="{0C412D46-C54A-4AE2-AE8D-5E59DA3CC37A}" destId="{AFCFF866-ADA8-4B53-918D-867D9A4C5B5C}" srcOrd="0" destOrd="0" presId="urn:microsoft.com/office/officeart/2005/8/layout/vList3"/>
    <dgm:cxn modelId="{7C4C8DA9-C3E4-43E3-BD8A-F73F223E91ED}" srcId="{F5F98012-1213-4C43-9ED2-86303453D3FF}" destId="{0C412D46-C54A-4AE2-AE8D-5E59DA3CC37A}" srcOrd="0" destOrd="0" parTransId="{26FDEAA0-BD5D-4956-B978-CC47D70231AC}" sibTransId="{D03FFF7D-A90A-41AD-BA99-DD234B2A7E40}"/>
    <dgm:cxn modelId="{BA1D0EC2-D7E2-4E8B-A0DD-DD085632388D}" type="presOf" srcId="{F5F98012-1213-4C43-9ED2-86303453D3FF}" destId="{119B576B-A023-4442-9656-1A7E4A39EEEE}" srcOrd="0" destOrd="0" presId="urn:microsoft.com/office/officeart/2005/8/layout/vList3"/>
    <dgm:cxn modelId="{D4CD8B31-E1AE-4B99-B61C-B87880FB6EB1}" type="presParOf" srcId="{119B576B-A023-4442-9656-1A7E4A39EEEE}" destId="{8805C540-5EEC-479E-A6A7-6F96AEFE7087}" srcOrd="0" destOrd="0" presId="urn:microsoft.com/office/officeart/2005/8/layout/vList3"/>
    <dgm:cxn modelId="{2D1DB84C-F59A-451F-8D7D-6AB4A874D9B7}" type="presParOf" srcId="{8805C540-5EEC-479E-A6A7-6F96AEFE7087}" destId="{876A56E6-4666-450C-9580-7473A18E1C9B}" srcOrd="0" destOrd="0" presId="urn:microsoft.com/office/officeart/2005/8/layout/vList3"/>
    <dgm:cxn modelId="{0F17BCE5-73C6-4C70-A0FC-11D3F344485E}" type="presParOf" srcId="{8805C540-5EEC-479E-A6A7-6F96AEFE7087}" destId="{AFCFF866-ADA8-4B53-918D-867D9A4C5B5C}"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DB512551-601E-4136-BEFF-19F3EBF7DC06}"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6DF95DA3-DF69-4C4B-8636-AB378C35C022}">
      <dgm:prSet/>
      <dgm:spPr>
        <a:solidFill>
          <a:schemeClr val="accent3"/>
        </a:solidFill>
      </dgm:spPr>
      <dgm:t>
        <a:bodyPr/>
        <a:lstStyle/>
        <a:p>
          <a:pPr algn="just" rtl="0"/>
          <a:r>
            <a:rPr lang="en-IN" b="1" dirty="0">
              <a:solidFill>
                <a:schemeClr val="accent1">
                  <a:lumMod val="50000"/>
                </a:schemeClr>
              </a:solidFill>
              <a:latin typeface="Times New Roman" panose="02020603050405020304" pitchFamily="18" charset="0"/>
              <a:cs typeface="Times New Roman" panose="02020603050405020304" pitchFamily="18" charset="0"/>
            </a:rPr>
            <a:t>Artificial Neural Network: </a:t>
          </a:r>
          <a:r>
            <a:rPr lang="en-US" b="0" dirty="0">
              <a:solidFill>
                <a:schemeClr val="accent1"/>
              </a:solidFill>
              <a:latin typeface="Times New Roman" panose="02020603050405020304" pitchFamily="18" charset="0"/>
              <a:cs typeface="Times New Roman" panose="02020603050405020304" pitchFamily="18" charset="0"/>
            </a:rPr>
            <a:t>Artificial Neural Networks are a type of machine learning algorithm that are modeled after the human nervous system. The ANN models are able to learn the patterns using the historical data and are able to perform classification on the input data.</a:t>
          </a:r>
        </a:p>
      </dgm:t>
    </dgm:pt>
    <dgm:pt modelId="{0A2E205D-9248-4B72-8CB0-B3F279BCBE87}" type="parTrans" cxnId="{C28CBDE6-D20A-4C24-85FA-06ACFEB6D7EE}">
      <dgm:prSet/>
      <dgm:spPr/>
      <dgm:t>
        <a:bodyPr/>
        <a:lstStyle/>
        <a:p>
          <a:endParaRPr lang="en-IN"/>
        </a:p>
      </dgm:t>
    </dgm:pt>
    <dgm:pt modelId="{936EA756-A20E-4367-AA17-60EC21786432}" type="sibTrans" cxnId="{C28CBDE6-D20A-4C24-85FA-06ACFEB6D7EE}">
      <dgm:prSet/>
      <dgm:spPr/>
      <dgm:t>
        <a:bodyPr/>
        <a:lstStyle/>
        <a:p>
          <a:endParaRPr lang="en-IN"/>
        </a:p>
      </dgm:t>
    </dgm:pt>
    <dgm:pt modelId="{CB1BB92C-66B9-4FDE-B332-E5F3CD819F40}" type="pres">
      <dgm:prSet presAssocID="{DB512551-601E-4136-BEFF-19F3EBF7DC06}" presName="linear" presStyleCnt="0">
        <dgm:presLayoutVars>
          <dgm:animLvl val="lvl"/>
          <dgm:resizeHandles val="exact"/>
        </dgm:presLayoutVars>
      </dgm:prSet>
      <dgm:spPr/>
    </dgm:pt>
    <dgm:pt modelId="{4F381C22-FAC8-4575-B1E9-8940D4FB844B}" type="pres">
      <dgm:prSet presAssocID="{6DF95DA3-DF69-4C4B-8636-AB378C35C022}" presName="parentText" presStyleLbl="node1" presStyleIdx="0" presStyleCnt="1" custLinFactNeighborX="2592" custLinFactNeighborY="49804">
        <dgm:presLayoutVars>
          <dgm:chMax val="0"/>
          <dgm:bulletEnabled val="1"/>
        </dgm:presLayoutVars>
      </dgm:prSet>
      <dgm:spPr/>
    </dgm:pt>
  </dgm:ptLst>
  <dgm:cxnLst>
    <dgm:cxn modelId="{72699F94-5DF2-42D9-B41F-0AD1E6DEB44E}" type="presOf" srcId="{DB512551-601E-4136-BEFF-19F3EBF7DC06}" destId="{CB1BB92C-66B9-4FDE-B332-E5F3CD819F40}" srcOrd="0" destOrd="0" presId="urn:microsoft.com/office/officeart/2005/8/layout/vList2"/>
    <dgm:cxn modelId="{EE2015DD-EBD4-450E-ABAF-B0DE23CE7A6F}" type="presOf" srcId="{6DF95DA3-DF69-4C4B-8636-AB378C35C022}" destId="{4F381C22-FAC8-4575-B1E9-8940D4FB844B}" srcOrd="0" destOrd="0" presId="urn:microsoft.com/office/officeart/2005/8/layout/vList2"/>
    <dgm:cxn modelId="{C28CBDE6-D20A-4C24-85FA-06ACFEB6D7EE}" srcId="{DB512551-601E-4136-BEFF-19F3EBF7DC06}" destId="{6DF95DA3-DF69-4C4B-8636-AB378C35C022}" srcOrd="0" destOrd="0" parTransId="{0A2E205D-9248-4B72-8CB0-B3F279BCBE87}" sibTransId="{936EA756-A20E-4367-AA17-60EC21786432}"/>
    <dgm:cxn modelId="{0AF2F34E-EE48-4BAA-9C93-6777DED03DBD}" type="presParOf" srcId="{CB1BB92C-66B9-4FDE-B332-E5F3CD819F40}" destId="{4F381C22-FAC8-4575-B1E9-8940D4FB844B}"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5F98012-1213-4C43-9ED2-86303453D3FF}"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0C412D46-C54A-4AE2-AE8D-5E59DA3CC37A}">
      <dgm:prSet/>
      <dgm:spPr/>
      <dgm:t>
        <a:bodyPr/>
        <a:lstStyle/>
        <a:p>
          <a:pPr rtl="0"/>
          <a:r>
            <a:rPr lang="en-US" b="1" dirty="0"/>
            <a:t>Models to use</a:t>
          </a:r>
        </a:p>
      </dgm:t>
    </dgm:pt>
    <dgm:pt modelId="{26FDEAA0-BD5D-4956-B978-CC47D70231AC}" type="parTrans" cxnId="{7C4C8DA9-C3E4-43E3-BD8A-F73F223E91ED}">
      <dgm:prSet/>
      <dgm:spPr/>
      <dgm:t>
        <a:bodyPr/>
        <a:lstStyle/>
        <a:p>
          <a:endParaRPr lang="en-US"/>
        </a:p>
      </dgm:t>
    </dgm:pt>
    <dgm:pt modelId="{D03FFF7D-A90A-41AD-BA99-DD234B2A7E40}" type="sibTrans" cxnId="{7C4C8DA9-C3E4-43E3-BD8A-F73F223E91ED}">
      <dgm:prSet/>
      <dgm:spPr/>
      <dgm:t>
        <a:bodyPr/>
        <a:lstStyle/>
        <a:p>
          <a:endParaRPr lang="en-US"/>
        </a:p>
      </dgm:t>
    </dgm:pt>
    <dgm:pt modelId="{119B576B-A023-4442-9656-1A7E4A39EEEE}" type="pres">
      <dgm:prSet presAssocID="{F5F98012-1213-4C43-9ED2-86303453D3FF}" presName="linearFlow" presStyleCnt="0">
        <dgm:presLayoutVars>
          <dgm:dir/>
          <dgm:resizeHandles val="exact"/>
        </dgm:presLayoutVars>
      </dgm:prSet>
      <dgm:spPr/>
    </dgm:pt>
    <dgm:pt modelId="{8805C540-5EEC-479E-A6A7-6F96AEFE7087}" type="pres">
      <dgm:prSet presAssocID="{0C412D46-C54A-4AE2-AE8D-5E59DA3CC37A}" presName="composite" presStyleCnt="0"/>
      <dgm:spPr/>
    </dgm:pt>
    <dgm:pt modelId="{876A56E6-4666-450C-9580-7473A18E1C9B}" type="pres">
      <dgm:prSet presAssocID="{0C412D46-C54A-4AE2-AE8D-5E59DA3CC37A}" presName="imgShp"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AFCFF866-ADA8-4B53-918D-867D9A4C5B5C}" type="pres">
      <dgm:prSet presAssocID="{0C412D46-C54A-4AE2-AE8D-5E59DA3CC37A}" presName="txShp" presStyleLbl="node1" presStyleIdx="0" presStyleCnt="1" custLinFactNeighborX="-683">
        <dgm:presLayoutVars>
          <dgm:bulletEnabled val="1"/>
        </dgm:presLayoutVars>
      </dgm:prSet>
      <dgm:spPr/>
    </dgm:pt>
  </dgm:ptLst>
  <dgm:cxnLst>
    <dgm:cxn modelId="{3837FA16-D10F-4444-96A2-75C4F672CDB5}" type="presOf" srcId="{0C412D46-C54A-4AE2-AE8D-5E59DA3CC37A}" destId="{AFCFF866-ADA8-4B53-918D-867D9A4C5B5C}" srcOrd="0" destOrd="0" presId="urn:microsoft.com/office/officeart/2005/8/layout/vList3"/>
    <dgm:cxn modelId="{7C4C8DA9-C3E4-43E3-BD8A-F73F223E91ED}" srcId="{F5F98012-1213-4C43-9ED2-86303453D3FF}" destId="{0C412D46-C54A-4AE2-AE8D-5E59DA3CC37A}" srcOrd="0" destOrd="0" parTransId="{26FDEAA0-BD5D-4956-B978-CC47D70231AC}" sibTransId="{D03FFF7D-A90A-41AD-BA99-DD234B2A7E40}"/>
    <dgm:cxn modelId="{BA1D0EC2-D7E2-4E8B-A0DD-DD085632388D}" type="presOf" srcId="{F5F98012-1213-4C43-9ED2-86303453D3FF}" destId="{119B576B-A023-4442-9656-1A7E4A39EEEE}" srcOrd="0" destOrd="0" presId="urn:microsoft.com/office/officeart/2005/8/layout/vList3"/>
    <dgm:cxn modelId="{D4CD8B31-E1AE-4B99-B61C-B87880FB6EB1}" type="presParOf" srcId="{119B576B-A023-4442-9656-1A7E4A39EEEE}" destId="{8805C540-5EEC-479E-A6A7-6F96AEFE7087}" srcOrd="0" destOrd="0" presId="urn:microsoft.com/office/officeart/2005/8/layout/vList3"/>
    <dgm:cxn modelId="{2D1DB84C-F59A-451F-8D7D-6AB4A874D9B7}" type="presParOf" srcId="{8805C540-5EEC-479E-A6A7-6F96AEFE7087}" destId="{876A56E6-4666-450C-9580-7473A18E1C9B}" srcOrd="0" destOrd="0" presId="urn:microsoft.com/office/officeart/2005/8/layout/vList3"/>
    <dgm:cxn modelId="{0F17BCE5-73C6-4C70-A0FC-11D3F344485E}" type="presParOf" srcId="{8805C540-5EEC-479E-A6A7-6F96AEFE7087}" destId="{AFCFF866-ADA8-4B53-918D-867D9A4C5B5C}"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DB512551-601E-4136-BEFF-19F3EBF7DC06}"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CB1BB92C-66B9-4FDE-B332-E5F3CD819F40}" type="pres">
      <dgm:prSet presAssocID="{DB512551-601E-4136-BEFF-19F3EBF7DC06}" presName="linear" presStyleCnt="0">
        <dgm:presLayoutVars>
          <dgm:animLvl val="lvl"/>
          <dgm:resizeHandles val="exact"/>
        </dgm:presLayoutVars>
      </dgm:prSet>
      <dgm:spPr/>
    </dgm:pt>
  </dgm:ptLst>
  <dgm:cxnLst>
    <dgm:cxn modelId="{72699F94-5DF2-42D9-B41F-0AD1E6DEB44E}" type="presOf" srcId="{DB512551-601E-4136-BEFF-19F3EBF7DC06}" destId="{CB1BB92C-66B9-4FDE-B332-E5F3CD819F40}" srcOrd="0" destOrd="0" presId="urn:microsoft.com/office/officeart/2005/8/layout/vList2"/>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F5F98012-1213-4C43-9ED2-86303453D3FF}"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0C412D46-C54A-4AE2-AE8D-5E59DA3CC37A}">
      <dgm:prSet/>
      <dgm:spPr/>
      <dgm:t>
        <a:bodyPr/>
        <a:lstStyle/>
        <a:p>
          <a:pPr rtl="0"/>
          <a:r>
            <a:rPr lang="en-US" b="1" dirty="0"/>
            <a:t>Results</a:t>
          </a:r>
        </a:p>
      </dgm:t>
    </dgm:pt>
    <dgm:pt modelId="{26FDEAA0-BD5D-4956-B978-CC47D70231AC}" type="parTrans" cxnId="{7C4C8DA9-C3E4-43E3-BD8A-F73F223E91ED}">
      <dgm:prSet/>
      <dgm:spPr/>
      <dgm:t>
        <a:bodyPr/>
        <a:lstStyle/>
        <a:p>
          <a:endParaRPr lang="en-US"/>
        </a:p>
      </dgm:t>
    </dgm:pt>
    <dgm:pt modelId="{D03FFF7D-A90A-41AD-BA99-DD234B2A7E40}" type="sibTrans" cxnId="{7C4C8DA9-C3E4-43E3-BD8A-F73F223E91ED}">
      <dgm:prSet/>
      <dgm:spPr/>
      <dgm:t>
        <a:bodyPr/>
        <a:lstStyle/>
        <a:p>
          <a:endParaRPr lang="en-US"/>
        </a:p>
      </dgm:t>
    </dgm:pt>
    <dgm:pt modelId="{119B576B-A023-4442-9656-1A7E4A39EEEE}" type="pres">
      <dgm:prSet presAssocID="{F5F98012-1213-4C43-9ED2-86303453D3FF}" presName="linearFlow" presStyleCnt="0">
        <dgm:presLayoutVars>
          <dgm:dir/>
          <dgm:resizeHandles val="exact"/>
        </dgm:presLayoutVars>
      </dgm:prSet>
      <dgm:spPr/>
    </dgm:pt>
    <dgm:pt modelId="{8805C540-5EEC-479E-A6A7-6F96AEFE7087}" type="pres">
      <dgm:prSet presAssocID="{0C412D46-C54A-4AE2-AE8D-5E59DA3CC37A}" presName="composite" presStyleCnt="0"/>
      <dgm:spPr/>
    </dgm:pt>
    <dgm:pt modelId="{876A56E6-4666-450C-9580-7473A18E1C9B}" type="pres">
      <dgm:prSet presAssocID="{0C412D46-C54A-4AE2-AE8D-5E59DA3CC37A}" presName="imgShp"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AFCFF866-ADA8-4B53-918D-867D9A4C5B5C}" type="pres">
      <dgm:prSet presAssocID="{0C412D46-C54A-4AE2-AE8D-5E59DA3CC37A}" presName="txShp" presStyleLbl="node1" presStyleIdx="0" presStyleCnt="1" custLinFactNeighborX="-683">
        <dgm:presLayoutVars>
          <dgm:bulletEnabled val="1"/>
        </dgm:presLayoutVars>
      </dgm:prSet>
      <dgm:spPr/>
    </dgm:pt>
  </dgm:ptLst>
  <dgm:cxnLst>
    <dgm:cxn modelId="{3837FA16-D10F-4444-96A2-75C4F672CDB5}" type="presOf" srcId="{0C412D46-C54A-4AE2-AE8D-5E59DA3CC37A}" destId="{AFCFF866-ADA8-4B53-918D-867D9A4C5B5C}" srcOrd="0" destOrd="0" presId="urn:microsoft.com/office/officeart/2005/8/layout/vList3"/>
    <dgm:cxn modelId="{7C4C8DA9-C3E4-43E3-BD8A-F73F223E91ED}" srcId="{F5F98012-1213-4C43-9ED2-86303453D3FF}" destId="{0C412D46-C54A-4AE2-AE8D-5E59DA3CC37A}" srcOrd="0" destOrd="0" parTransId="{26FDEAA0-BD5D-4956-B978-CC47D70231AC}" sibTransId="{D03FFF7D-A90A-41AD-BA99-DD234B2A7E40}"/>
    <dgm:cxn modelId="{BA1D0EC2-D7E2-4E8B-A0DD-DD085632388D}" type="presOf" srcId="{F5F98012-1213-4C43-9ED2-86303453D3FF}" destId="{119B576B-A023-4442-9656-1A7E4A39EEEE}" srcOrd="0" destOrd="0" presId="urn:microsoft.com/office/officeart/2005/8/layout/vList3"/>
    <dgm:cxn modelId="{D4CD8B31-E1AE-4B99-B61C-B87880FB6EB1}" type="presParOf" srcId="{119B576B-A023-4442-9656-1A7E4A39EEEE}" destId="{8805C540-5EEC-479E-A6A7-6F96AEFE7087}" srcOrd="0" destOrd="0" presId="urn:microsoft.com/office/officeart/2005/8/layout/vList3"/>
    <dgm:cxn modelId="{2D1DB84C-F59A-451F-8D7D-6AB4A874D9B7}" type="presParOf" srcId="{8805C540-5EEC-479E-A6A7-6F96AEFE7087}" destId="{876A56E6-4666-450C-9580-7473A18E1C9B}" srcOrd="0" destOrd="0" presId="urn:microsoft.com/office/officeart/2005/8/layout/vList3"/>
    <dgm:cxn modelId="{0F17BCE5-73C6-4C70-A0FC-11D3F344485E}" type="presParOf" srcId="{8805C540-5EEC-479E-A6A7-6F96AEFE7087}" destId="{AFCFF866-ADA8-4B53-918D-867D9A4C5B5C}"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DB512551-601E-4136-BEFF-19F3EBF7DC06}"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0455A02B-D7B8-454C-8878-B60B1D87D005}">
      <dgm:prSet/>
      <dgm:spPr>
        <a:effectLst>
          <a:outerShdw blurRad="50800" dist="38100" dir="16200000" rotWithShape="0">
            <a:prstClr val="black">
              <a:alpha val="40000"/>
            </a:prstClr>
          </a:outerShdw>
        </a:effectLst>
      </dgm:spPr>
      <dgm:t>
        <a:bodyPr/>
        <a:lstStyle/>
        <a:p>
          <a:pPr algn="just" rtl="0"/>
          <a:r>
            <a:rPr lang="en-IN" b="1" u="none" dirty="0">
              <a:latin typeface="Times New Roman" panose="02020603050405020304" pitchFamily="18" charset="0"/>
              <a:cs typeface="Times New Roman" panose="02020603050405020304" pitchFamily="18" charset="0"/>
            </a:rPr>
            <a:t>Result 1 for prediction using SMOTE method: </a:t>
          </a:r>
          <a:r>
            <a:rPr lang="en-IN" b="0" u="none" dirty="0">
              <a:latin typeface="Times New Roman" panose="02020603050405020304" pitchFamily="18" charset="0"/>
              <a:cs typeface="Times New Roman" panose="02020603050405020304" pitchFamily="18" charset="0"/>
            </a:rPr>
            <a:t>W</a:t>
          </a:r>
          <a:r>
            <a:rPr lang="en-IN" u="none" dirty="0">
              <a:latin typeface="Times New Roman" panose="02020603050405020304" pitchFamily="18" charset="0"/>
              <a:cs typeface="Times New Roman" panose="02020603050405020304" pitchFamily="18" charset="0"/>
            </a:rPr>
            <a:t>e</a:t>
          </a:r>
          <a:r>
            <a:rPr lang="en-IN" dirty="0">
              <a:latin typeface="Times New Roman" panose="02020603050405020304" pitchFamily="18" charset="0"/>
              <a:cs typeface="Times New Roman" panose="02020603050405020304" pitchFamily="18" charset="0"/>
            </a:rPr>
            <a:t> can see that when we use SMOTE analysis for small test set data we get the accuracy as 7 out of 9 fraud cases.</a:t>
          </a:r>
          <a:endParaRPr lang="en-US" dirty="0">
            <a:latin typeface="Times New Roman" panose="02020603050405020304" pitchFamily="18" charset="0"/>
            <a:cs typeface="Times New Roman" panose="02020603050405020304" pitchFamily="18" charset="0"/>
          </a:endParaRPr>
        </a:p>
      </dgm:t>
    </dgm:pt>
    <dgm:pt modelId="{683155D8-F859-4572-AA58-C8D18BCF7A7B}" type="sibTrans" cxnId="{F2E19B4D-2931-4987-A053-0FF46EEA239C}">
      <dgm:prSet/>
      <dgm:spPr/>
      <dgm:t>
        <a:bodyPr/>
        <a:lstStyle/>
        <a:p>
          <a:endParaRPr lang="en-US"/>
        </a:p>
      </dgm:t>
    </dgm:pt>
    <dgm:pt modelId="{F50BE759-3D35-40CF-BB6F-B49C155F325F}" type="parTrans" cxnId="{F2E19B4D-2931-4987-A053-0FF46EEA239C}">
      <dgm:prSet/>
      <dgm:spPr/>
      <dgm:t>
        <a:bodyPr/>
        <a:lstStyle/>
        <a:p>
          <a:endParaRPr lang="en-US"/>
        </a:p>
      </dgm:t>
    </dgm:pt>
    <dgm:pt modelId="{7D526518-CE86-486C-8D10-238939642F91}">
      <dgm:prSet/>
      <dgm:spPr/>
      <dgm:t>
        <a:bodyPr/>
        <a:lstStyle/>
        <a:p>
          <a:pPr algn="just" rtl="0"/>
          <a:r>
            <a:rPr lang="en-IN" b="1" u="none" dirty="0">
              <a:solidFill>
                <a:schemeClr val="accent1">
                  <a:lumMod val="75000"/>
                </a:schemeClr>
              </a:solidFill>
              <a:latin typeface="Times New Roman" panose="02020603050405020304" pitchFamily="18" charset="0"/>
              <a:cs typeface="Times New Roman" panose="02020603050405020304" pitchFamily="18" charset="0"/>
            </a:rPr>
            <a:t>Result 2 for prediction without using SMOTE method: </a:t>
          </a:r>
          <a:r>
            <a:rPr lang="en-IN" dirty="0">
              <a:solidFill>
                <a:schemeClr val="accent1">
                  <a:lumMod val="75000"/>
                </a:schemeClr>
              </a:solidFill>
              <a:latin typeface="Times New Roman" panose="02020603050405020304" pitchFamily="18" charset="0"/>
              <a:cs typeface="Times New Roman" panose="02020603050405020304" pitchFamily="18" charset="0"/>
            </a:rPr>
            <a:t>We can see that when we Not use SMOTE analysis for small test set data we get the accuracy as 6 out of  9 fraud cases.</a:t>
          </a:r>
          <a:endParaRPr lang="en-US" dirty="0">
            <a:solidFill>
              <a:schemeClr val="accent1">
                <a:lumMod val="75000"/>
              </a:schemeClr>
            </a:solidFill>
            <a:latin typeface="Times New Roman" panose="02020603050405020304" pitchFamily="18" charset="0"/>
            <a:cs typeface="Times New Roman" panose="02020603050405020304" pitchFamily="18" charset="0"/>
          </a:endParaRPr>
        </a:p>
      </dgm:t>
    </dgm:pt>
    <dgm:pt modelId="{AB6456F9-6C1B-4752-9DEB-E7175CC25575}" type="parTrans" cxnId="{607F739F-EA60-4D6B-83E5-B195D687DAB6}">
      <dgm:prSet/>
      <dgm:spPr/>
      <dgm:t>
        <a:bodyPr/>
        <a:lstStyle/>
        <a:p>
          <a:endParaRPr lang="en-IN"/>
        </a:p>
      </dgm:t>
    </dgm:pt>
    <dgm:pt modelId="{4F920188-9C0A-4F25-8F0D-49AFFA485839}" type="sibTrans" cxnId="{607F739F-EA60-4D6B-83E5-B195D687DAB6}">
      <dgm:prSet/>
      <dgm:spPr/>
      <dgm:t>
        <a:bodyPr/>
        <a:lstStyle/>
        <a:p>
          <a:endParaRPr lang="en-IN"/>
        </a:p>
      </dgm:t>
    </dgm:pt>
    <dgm:pt modelId="{CB1BB92C-66B9-4FDE-B332-E5F3CD819F40}" type="pres">
      <dgm:prSet presAssocID="{DB512551-601E-4136-BEFF-19F3EBF7DC06}" presName="linear" presStyleCnt="0">
        <dgm:presLayoutVars>
          <dgm:animLvl val="lvl"/>
          <dgm:resizeHandles val="exact"/>
        </dgm:presLayoutVars>
      </dgm:prSet>
      <dgm:spPr/>
    </dgm:pt>
    <dgm:pt modelId="{BD47D5C9-3C70-4EEB-8890-C26989606227}" type="pres">
      <dgm:prSet presAssocID="{0455A02B-D7B8-454C-8878-B60B1D87D005}" presName="parentText" presStyleLbl="node1" presStyleIdx="0" presStyleCnt="2">
        <dgm:presLayoutVars>
          <dgm:chMax val="0"/>
          <dgm:bulletEnabled val="1"/>
        </dgm:presLayoutVars>
      </dgm:prSet>
      <dgm:spPr/>
    </dgm:pt>
    <dgm:pt modelId="{04EDB406-5808-4883-B36C-F043ADDFCF22}" type="pres">
      <dgm:prSet presAssocID="{683155D8-F859-4572-AA58-C8D18BCF7A7B}" presName="spacer" presStyleCnt="0"/>
      <dgm:spPr/>
    </dgm:pt>
    <dgm:pt modelId="{D4A272A4-AE00-4F77-B81C-572B8766B2C1}" type="pres">
      <dgm:prSet presAssocID="{7D526518-CE86-486C-8D10-238939642F91}" presName="parentText" presStyleLbl="node1" presStyleIdx="1" presStyleCnt="2">
        <dgm:presLayoutVars>
          <dgm:chMax val="0"/>
          <dgm:bulletEnabled val="1"/>
        </dgm:presLayoutVars>
      </dgm:prSet>
      <dgm:spPr/>
    </dgm:pt>
  </dgm:ptLst>
  <dgm:cxnLst>
    <dgm:cxn modelId="{F2E19B4D-2931-4987-A053-0FF46EEA239C}" srcId="{DB512551-601E-4136-BEFF-19F3EBF7DC06}" destId="{0455A02B-D7B8-454C-8878-B60B1D87D005}" srcOrd="0" destOrd="0" parTransId="{F50BE759-3D35-40CF-BB6F-B49C155F325F}" sibTransId="{683155D8-F859-4572-AA58-C8D18BCF7A7B}"/>
    <dgm:cxn modelId="{72699F94-5DF2-42D9-B41F-0AD1E6DEB44E}" type="presOf" srcId="{DB512551-601E-4136-BEFF-19F3EBF7DC06}" destId="{CB1BB92C-66B9-4FDE-B332-E5F3CD819F40}" srcOrd="0" destOrd="0" presId="urn:microsoft.com/office/officeart/2005/8/layout/vList2"/>
    <dgm:cxn modelId="{607F739F-EA60-4D6B-83E5-B195D687DAB6}" srcId="{DB512551-601E-4136-BEFF-19F3EBF7DC06}" destId="{7D526518-CE86-486C-8D10-238939642F91}" srcOrd="1" destOrd="0" parTransId="{AB6456F9-6C1B-4752-9DEB-E7175CC25575}" sibTransId="{4F920188-9C0A-4F25-8F0D-49AFFA485839}"/>
    <dgm:cxn modelId="{545C52B0-E435-42DA-B18D-85646076EE10}" type="presOf" srcId="{0455A02B-D7B8-454C-8878-B60B1D87D005}" destId="{BD47D5C9-3C70-4EEB-8890-C26989606227}" srcOrd="0" destOrd="0" presId="urn:microsoft.com/office/officeart/2005/8/layout/vList2"/>
    <dgm:cxn modelId="{672E79C3-EBC7-4905-9E4D-50632CE26070}" type="presOf" srcId="{7D526518-CE86-486C-8D10-238939642F91}" destId="{D4A272A4-AE00-4F77-B81C-572B8766B2C1}" srcOrd="0" destOrd="0" presId="urn:microsoft.com/office/officeart/2005/8/layout/vList2"/>
    <dgm:cxn modelId="{AF0D21F3-88BA-4FE8-8D92-93B66B213038}" type="presParOf" srcId="{CB1BB92C-66B9-4FDE-B332-E5F3CD819F40}" destId="{BD47D5C9-3C70-4EEB-8890-C26989606227}" srcOrd="0" destOrd="0" presId="urn:microsoft.com/office/officeart/2005/8/layout/vList2"/>
    <dgm:cxn modelId="{7B8DB798-3B9F-488D-9924-77DA4027E86E}" type="presParOf" srcId="{CB1BB92C-66B9-4FDE-B332-E5F3CD819F40}" destId="{04EDB406-5808-4883-B36C-F043ADDFCF22}" srcOrd="1" destOrd="0" presId="urn:microsoft.com/office/officeart/2005/8/layout/vList2"/>
    <dgm:cxn modelId="{7C900294-28A1-4859-B3EC-F90DAFE49C07}" type="presParOf" srcId="{CB1BB92C-66B9-4FDE-B332-E5F3CD819F40}" destId="{D4A272A4-AE00-4F77-B81C-572B8766B2C1}" srcOrd="2"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B512551-601E-4136-BEFF-19F3EBF7DC06}"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0455A02B-D7B8-454C-8878-B60B1D87D005}">
      <dgm:prSet/>
      <dgm:spPr/>
      <dgm:t>
        <a:bodyPr/>
        <a:lstStyle/>
        <a:p>
          <a:pPr rtl="0"/>
          <a:r>
            <a:rPr lang="en-US" dirty="0"/>
            <a:t>To detect fraudulent credit card transactions over non-fraudulent transactions and to use machine learning algorithms to predict fraud efficiently and accurately.</a:t>
          </a:r>
        </a:p>
      </dgm:t>
    </dgm:pt>
    <dgm:pt modelId="{683155D8-F859-4572-AA58-C8D18BCF7A7B}" type="sibTrans" cxnId="{F2E19B4D-2931-4987-A053-0FF46EEA239C}">
      <dgm:prSet/>
      <dgm:spPr/>
      <dgm:t>
        <a:bodyPr/>
        <a:lstStyle/>
        <a:p>
          <a:endParaRPr lang="en-US"/>
        </a:p>
      </dgm:t>
    </dgm:pt>
    <dgm:pt modelId="{F50BE759-3D35-40CF-BB6F-B49C155F325F}" type="parTrans" cxnId="{F2E19B4D-2931-4987-A053-0FF46EEA239C}">
      <dgm:prSet/>
      <dgm:spPr/>
      <dgm:t>
        <a:bodyPr/>
        <a:lstStyle/>
        <a:p>
          <a:endParaRPr lang="en-US"/>
        </a:p>
      </dgm:t>
    </dgm:pt>
    <dgm:pt modelId="{6DCF512D-1D38-41EA-9396-C782D5951ED9}">
      <dgm:prSet/>
      <dgm:spPr/>
      <dgm:t>
        <a:bodyPr/>
        <a:lstStyle/>
        <a:p>
          <a:pPr rtl="0"/>
          <a:r>
            <a:rPr lang="en-US" dirty="0"/>
            <a:t>The Credit Card Fraud Detection Problem includes</a:t>
          </a:r>
          <a:endParaRPr lang="en-IN" dirty="0"/>
        </a:p>
        <a:p>
          <a:r>
            <a:rPr lang="en-US" dirty="0"/>
            <a:t>modeling past credit card transactions with the</a:t>
          </a:r>
          <a:endParaRPr lang="en-IN" dirty="0"/>
        </a:p>
        <a:p>
          <a:r>
            <a:rPr lang="en-US" dirty="0"/>
            <a:t>knowledge of the ones that turned out to be fraud.</a:t>
          </a:r>
          <a:endParaRPr lang="en-IN" dirty="0"/>
        </a:p>
        <a:p>
          <a:r>
            <a:rPr lang="en-US" dirty="0"/>
            <a:t>This model is then used to identify whether a new</a:t>
          </a:r>
          <a:endParaRPr lang="en-IN" dirty="0"/>
        </a:p>
        <a:p>
          <a:r>
            <a:rPr lang="en-US" dirty="0"/>
            <a:t>transaction is fraudulent or not.</a:t>
          </a:r>
        </a:p>
      </dgm:t>
    </dgm:pt>
    <dgm:pt modelId="{28E61ADA-36C9-4ACC-9035-518C238626A4}" type="parTrans" cxnId="{89B74E0B-09AA-4FED-9050-AB0A6CF7ED61}">
      <dgm:prSet/>
      <dgm:spPr/>
      <dgm:t>
        <a:bodyPr/>
        <a:lstStyle/>
        <a:p>
          <a:endParaRPr lang="en-IN"/>
        </a:p>
      </dgm:t>
    </dgm:pt>
    <dgm:pt modelId="{6C1F8AEE-85B8-45F9-B23D-A57345E828C5}" type="sibTrans" cxnId="{89B74E0B-09AA-4FED-9050-AB0A6CF7ED61}">
      <dgm:prSet/>
      <dgm:spPr/>
      <dgm:t>
        <a:bodyPr/>
        <a:lstStyle/>
        <a:p>
          <a:endParaRPr lang="en-IN"/>
        </a:p>
      </dgm:t>
    </dgm:pt>
    <dgm:pt modelId="{CB1BB92C-66B9-4FDE-B332-E5F3CD819F40}" type="pres">
      <dgm:prSet presAssocID="{DB512551-601E-4136-BEFF-19F3EBF7DC06}" presName="linear" presStyleCnt="0">
        <dgm:presLayoutVars>
          <dgm:animLvl val="lvl"/>
          <dgm:resizeHandles val="exact"/>
        </dgm:presLayoutVars>
      </dgm:prSet>
      <dgm:spPr/>
    </dgm:pt>
    <dgm:pt modelId="{BD47D5C9-3C70-4EEB-8890-C26989606227}" type="pres">
      <dgm:prSet presAssocID="{0455A02B-D7B8-454C-8878-B60B1D87D005}" presName="parentText" presStyleLbl="node1" presStyleIdx="0" presStyleCnt="2" custScaleY="74960">
        <dgm:presLayoutVars>
          <dgm:chMax val="0"/>
          <dgm:bulletEnabled val="1"/>
        </dgm:presLayoutVars>
      </dgm:prSet>
      <dgm:spPr/>
    </dgm:pt>
    <dgm:pt modelId="{04EDB406-5808-4883-B36C-F043ADDFCF22}" type="pres">
      <dgm:prSet presAssocID="{683155D8-F859-4572-AA58-C8D18BCF7A7B}" presName="spacer" presStyleCnt="0"/>
      <dgm:spPr/>
    </dgm:pt>
    <dgm:pt modelId="{F8A70EDD-C413-40A5-8D0B-B871B7CCB8AC}" type="pres">
      <dgm:prSet presAssocID="{6DCF512D-1D38-41EA-9396-C782D5951ED9}" presName="parentText" presStyleLbl="node1" presStyleIdx="1" presStyleCnt="2">
        <dgm:presLayoutVars>
          <dgm:chMax val="0"/>
          <dgm:bulletEnabled val="1"/>
        </dgm:presLayoutVars>
      </dgm:prSet>
      <dgm:spPr/>
    </dgm:pt>
  </dgm:ptLst>
  <dgm:cxnLst>
    <dgm:cxn modelId="{89B74E0B-09AA-4FED-9050-AB0A6CF7ED61}" srcId="{DB512551-601E-4136-BEFF-19F3EBF7DC06}" destId="{6DCF512D-1D38-41EA-9396-C782D5951ED9}" srcOrd="1" destOrd="0" parTransId="{28E61ADA-36C9-4ACC-9035-518C238626A4}" sibTransId="{6C1F8AEE-85B8-45F9-B23D-A57345E828C5}"/>
    <dgm:cxn modelId="{F2E19B4D-2931-4987-A053-0FF46EEA239C}" srcId="{DB512551-601E-4136-BEFF-19F3EBF7DC06}" destId="{0455A02B-D7B8-454C-8878-B60B1D87D005}" srcOrd="0" destOrd="0" parTransId="{F50BE759-3D35-40CF-BB6F-B49C155F325F}" sibTransId="{683155D8-F859-4572-AA58-C8D18BCF7A7B}"/>
    <dgm:cxn modelId="{72699F94-5DF2-42D9-B41F-0AD1E6DEB44E}" type="presOf" srcId="{DB512551-601E-4136-BEFF-19F3EBF7DC06}" destId="{CB1BB92C-66B9-4FDE-B332-E5F3CD819F40}" srcOrd="0" destOrd="0" presId="urn:microsoft.com/office/officeart/2005/8/layout/vList2"/>
    <dgm:cxn modelId="{AF838AAC-5E92-4083-981C-F2D5BD82DC4E}" type="presOf" srcId="{6DCF512D-1D38-41EA-9396-C782D5951ED9}" destId="{F8A70EDD-C413-40A5-8D0B-B871B7CCB8AC}" srcOrd="0" destOrd="0" presId="urn:microsoft.com/office/officeart/2005/8/layout/vList2"/>
    <dgm:cxn modelId="{545C52B0-E435-42DA-B18D-85646076EE10}" type="presOf" srcId="{0455A02B-D7B8-454C-8878-B60B1D87D005}" destId="{BD47D5C9-3C70-4EEB-8890-C26989606227}" srcOrd="0" destOrd="0" presId="urn:microsoft.com/office/officeart/2005/8/layout/vList2"/>
    <dgm:cxn modelId="{AF0D21F3-88BA-4FE8-8D92-93B66B213038}" type="presParOf" srcId="{CB1BB92C-66B9-4FDE-B332-E5F3CD819F40}" destId="{BD47D5C9-3C70-4EEB-8890-C26989606227}" srcOrd="0" destOrd="0" presId="urn:microsoft.com/office/officeart/2005/8/layout/vList2"/>
    <dgm:cxn modelId="{7B8DB798-3B9F-488D-9924-77DA4027E86E}" type="presParOf" srcId="{CB1BB92C-66B9-4FDE-B332-E5F3CD819F40}" destId="{04EDB406-5808-4883-B36C-F043ADDFCF22}" srcOrd="1" destOrd="0" presId="urn:microsoft.com/office/officeart/2005/8/layout/vList2"/>
    <dgm:cxn modelId="{C49974A6-60C4-45C0-AEE2-C9D39F335372}" type="presParOf" srcId="{CB1BB92C-66B9-4FDE-B332-E5F3CD819F40}" destId="{F8A70EDD-C413-40A5-8D0B-B871B7CCB8AC}" srcOrd="2"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5F98012-1213-4C43-9ED2-86303453D3FF}"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0C412D46-C54A-4AE2-AE8D-5E59DA3CC37A}">
      <dgm:prSet/>
      <dgm:spPr/>
      <dgm:t>
        <a:bodyPr/>
        <a:lstStyle/>
        <a:p>
          <a:pPr rtl="0"/>
          <a:r>
            <a:rPr lang="en-US" b="1" dirty="0"/>
            <a:t>Results</a:t>
          </a:r>
        </a:p>
      </dgm:t>
    </dgm:pt>
    <dgm:pt modelId="{26FDEAA0-BD5D-4956-B978-CC47D70231AC}" type="parTrans" cxnId="{7C4C8DA9-C3E4-43E3-BD8A-F73F223E91ED}">
      <dgm:prSet/>
      <dgm:spPr/>
      <dgm:t>
        <a:bodyPr/>
        <a:lstStyle/>
        <a:p>
          <a:endParaRPr lang="en-US"/>
        </a:p>
      </dgm:t>
    </dgm:pt>
    <dgm:pt modelId="{D03FFF7D-A90A-41AD-BA99-DD234B2A7E40}" type="sibTrans" cxnId="{7C4C8DA9-C3E4-43E3-BD8A-F73F223E91ED}">
      <dgm:prSet/>
      <dgm:spPr/>
      <dgm:t>
        <a:bodyPr/>
        <a:lstStyle/>
        <a:p>
          <a:endParaRPr lang="en-US"/>
        </a:p>
      </dgm:t>
    </dgm:pt>
    <dgm:pt modelId="{119B576B-A023-4442-9656-1A7E4A39EEEE}" type="pres">
      <dgm:prSet presAssocID="{F5F98012-1213-4C43-9ED2-86303453D3FF}" presName="linearFlow" presStyleCnt="0">
        <dgm:presLayoutVars>
          <dgm:dir/>
          <dgm:resizeHandles val="exact"/>
        </dgm:presLayoutVars>
      </dgm:prSet>
      <dgm:spPr/>
    </dgm:pt>
    <dgm:pt modelId="{8805C540-5EEC-479E-A6A7-6F96AEFE7087}" type="pres">
      <dgm:prSet presAssocID="{0C412D46-C54A-4AE2-AE8D-5E59DA3CC37A}" presName="composite" presStyleCnt="0"/>
      <dgm:spPr/>
    </dgm:pt>
    <dgm:pt modelId="{876A56E6-4666-450C-9580-7473A18E1C9B}" type="pres">
      <dgm:prSet presAssocID="{0C412D46-C54A-4AE2-AE8D-5E59DA3CC37A}" presName="imgShp"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AFCFF866-ADA8-4B53-918D-867D9A4C5B5C}" type="pres">
      <dgm:prSet presAssocID="{0C412D46-C54A-4AE2-AE8D-5E59DA3CC37A}" presName="txShp" presStyleLbl="node1" presStyleIdx="0" presStyleCnt="1" custLinFactNeighborX="-683">
        <dgm:presLayoutVars>
          <dgm:bulletEnabled val="1"/>
        </dgm:presLayoutVars>
      </dgm:prSet>
      <dgm:spPr/>
    </dgm:pt>
  </dgm:ptLst>
  <dgm:cxnLst>
    <dgm:cxn modelId="{3837FA16-D10F-4444-96A2-75C4F672CDB5}" type="presOf" srcId="{0C412D46-C54A-4AE2-AE8D-5E59DA3CC37A}" destId="{AFCFF866-ADA8-4B53-918D-867D9A4C5B5C}" srcOrd="0" destOrd="0" presId="urn:microsoft.com/office/officeart/2005/8/layout/vList3"/>
    <dgm:cxn modelId="{7C4C8DA9-C3E4-43E3-BD8A-F73F223E91ED}" srcId="{F5F98012-1213-4C43-9ED2-86303453D3FF}" destId="{0C412D46-C54A-4AE2-AE8D-5E59DA3CC37A}" srcOrd="0" destOrd="0" parTransId="{26FDEAA0-BD5D-4956-B978-CC47D70231AC}" sibTransId="{D03FFF7D-A90A-41AD-BA99-DD234B2A7E40}"/>
    <dgm:cxn modelId="{BA1D0EC2-D7E2-4E8B-A0DD-DD085632388D}" type="presOf" srcId="{F5F98012-1213-4C43-9ED2-86303453D3FF}" destId="{119B576B-A023-4442-9656-1A7E4A39EEEE}" srcOrd="0" destOrd="0" presId="urn:microsoft.com/office/officeart/2005/8/layout/vList3"/>
    <dgm:cxn modelId="{D4CD8B31-E1AE-4B99-B61C-B87880FB6EB1}" type="presParOf" srcId="{119B576B-A023-4442-9656-1A7E4A39EEEE}" destId="{8805C540-5EEC-479E-A6A7-6F96AEFE7087}" srcOrd="0" destOrd="0" presId="urn:microsoft.com/office/officeart/2005/8/layout/vList3"/>
    <dgm:cxn modelId="{2D1DB84C-F59A-451F-8D7D-6AB4A874D9B7}" type="presParOf" srcId="{8805C540-5EEC-479E-A6A7-6F96AEFE7087}" destId="{876A56E6-4666-450C-9580-7473A18E1C9B}" srcOrd="0" destOrd="0" presId="urn:microsoft.com/office/officeart/2005/8/layout/vList3"/>
    <dgm:cxn modelId="{0F17BCE5-73C6-4C70-A0FC-11D3F344485E}" type="presParOf" srcId="{8805C540-5EEC-479E-A6A7-6F96AEFE7087}" destId="{AFCFF866-ADA8-4B53-918D-867D9A4C5B5C}"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DB512551-601E-4136-BEFF-19F3EBF7DC06}"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0455A02B-D7B8-454C-8878-B60B1D87D005}">
      <dgm:prSet/>
      <dgm:spPr/>
      <dgm:t>
        <a:bodyPr/>
        <a:lstStyle/>
        <a:p>
          <a:pPr algn="just" rtl="0"/>
          <a:r>
            <a:rPr lang="en-IN" b="1" u="none" dirty="0">
              <a:latin typeface="Times New Roman" panose="02020603050405020304" pitchFamily="18" charset="0"/>
              <a:cs typeface="Times New Roman" panose="02020603050405020304" pitchFamily="18" charset="0"/>
            </a:rPr>
            <a:t>Result 3 for prediction with using SMOTE method for Original data: W</a:t>
          </a:r>
          <a:r>
            <a:rPr lang="en-IN" dirty="0">
              <a:latin typeface="Times New Roman" panose="02020603050405020304" pitchFamily="18" charset="0"/>
              <a:cs typeface="Times New Roman" panose="02020603050405020304" pitchFamily="18" charset="0"/>
            </a:rPr>
            <a:t>e can see that when we use SMOTE analysis for original set of data we get the accuracy as 40 out of 44 fraud cases</a:t>
          </a:r>
          <a:endParaRPr lang="en-US" dirty="0">
            <a:latin typeface="Times New Roman" panose="02020603050405020304" pitchFamily="18" charset="0"/>
            <a:cs typeface="Times New Roman" panose="02020603050405020304" pitchFamily="18" charset="0"/>
          </a:endParaRPr>
        </a:p>
      </dgm:t>
    </dgm:pt>
    <dgm:pt modelId="{683155D8-F859-4572-AA58-C8D18BCF7A7B}" type="sibTrans" cxnId="{F2E19B4D-2931-4987-A053-0FF46EEA239C}">
      <dgm:prSet/>
      <dgm:spPr/>
      <dgm:t>
        <a:bodyPr/>
        <a:lstStyle/>
        <a:p>
          <a:endParaRPr lang="en-US"/>
        </a:p>
      </dgm:t>
    </dgm:pt>
    <dgm:pt modelId="{F50BE759-3D35-40CF-BB6F-B49C155F325F}" type="parTrans" cxnId="{F2E19B4D-2931-4987-A053-0FF46EEA239C}">
      <dgm:prSet/>
      <dgm:spPr/>
      <dgm:t>
        <a:bodyPr/>
        <a:lstStyle/>
        <a:p>
          <a:endParaRPr lang="en-US"/>
        </a:p>
      </dgm:t>
    </dgm:pt>
    <dgm:pt modelId="{7D526518-CE86-486C-8D10-238939642F91}">
      <dgm:prSet/>
      <dgm:spPr/>
      <dgm:t>
        <a:bodyPr/>
        <a:lstStyle/>
        <a:p>
          <a:pPr algn="just" rtl="0"/>
          <a:r>
            <a:rPr lang="en-IN" b="1" u="none" dirty="0">
              <a:solidFill>
                <a:schemeClr val="accent1">
                  <a:lumMod val="75000"/>
                </a:schemeClr>
              </a:solidFill>
              <a:latin typeface="Times New Roman" panose="02020603050405020304" pitchFamily="18" charset="0"/>
              <a:cs typeface="Times New Roman" panose="02020603050405020304" pitchFamily="18" charset="0"/>
            </a:rPr>
            <a:t>Result 4 for prediction without using SMOTE method for Original data:</a:t>
          </a:r>
          <a:r>
            <a:rPr lang="en-IN" u="none" dirty="0">
              <a:solidFill>
                <a:schemeClr val="accent1">
                  <a:lumMod val="75000"/>
                </a:schemeClr>
              </a:solidFill>
              <a:latin typeface="Times New Roman" panose="02020603050405020304" pitchFamily="18" charset="0"/>
              <a:cs typeface="Times New Roman" panose="02020603050405020304" pitchFamily="18" charset="0"/>
            </a:rPr>
            <a:t> </a:t>
          </a:r>
          <a:r>
            <a:rPr lang="en-IN" dirty="0">
              <a:solidFill>
                <a:schemeClr val="accent1">
                  <a:lumMod val="75000"/>
                </a:schemeClr>
              </a:solidFill>
              <a:latin typeface="Times New Roman" panose="02020603050405020304" pitchFamily="18" charset="0"/>
              <a:cs typeface="Times New Roman" panose="02020603050405020304" pitchFamily="18" charset="0"/>
            </a:rPr>
            <a:t>we can see that when we Not use SMOTE analysis for original set of data we get the accuracy as 7 out of fraud cases.</a:t>
          </a:r>
          <a:endParaRPr lang="en-US" dirty="0">
            <a:solidFill>
              <a:schemeClr val="accent1">
                <a:lumMod val="75000"/>
              </a:schemeClr>
            </a:solidFill>
            <a:latin typeface="Times New Roman" panose="02020603050405020304" pitchFamily="18" charset="0"/>
            <a:cs typeface="Times New Roman" panose="02020603050405020304" pitchFamily="18" charset="0"/>
          </a:endParaRPr>
        </a:p>
      </dgm:t>
    </dgm:pt>
    <dgm:pt modelId="{AB6456F9-6C1B-4752-9DEB-E7175CC25575}" type="parTrans" cxnId="{607F739F-EA60-4D6B-83E5-B195D687DAB6}">
      <dgm:prSet/>
      <dgm:spPr/>
      <dgm:t>
        <a:bodyPr/>
        <a:lstStyle/>
        <a:p>
          <a:endParaRPr lang="en-IN"/>
        </a:p>
      </dgm:t>
    </dgm:pt>
    <dgm:pt modelId="{4F920188-9C0A-4F25-8F0D-49AFFA485839}" type="sibTrans" cxnId="{607F739F-EA60-4D6B-83E5-B195D687DAB6}">
      <dgm:prSet/>
      <dgm:spPr/>
      <dgm:t>
        <a:bodyPr/>
        <a:lstStyle/>
        <a:p>
          <a:endParaRPr lang="en-IN"/>
        </a:p>
      </dgm:t>
    </dgm:pt>
    <dgm:pt modelId="{CB1BB92C-66B9-4FDE-B332-E5F3CD819F40}" type="pres">
      <dgm:prSet presAssocID="{DB512551-601E-4136-BEFF-19F3EBF7DC06}" presName="linear" presStyleCnt="0">
        <dgm:presLayoutVars>
          <dgm:animLvl val="lvl"/>
          <dgm:resizeHandles val="exact"/>
        </dgm:presLayoutVars>
      </dgm:prSet>
      <dgm:spPr/>
    </dgm:pt>
    <dgm:pt modelId="{BD47D5C9-3C70-4EEB-8890-C26989606227}" type="pres">
      <dgm:prSet presAssocID="{0455A02B-D7B8-454C-8878-B60B1D87D005}" presName="parentText" presStyleLbl="node1" presStyleIdx="0" presStyleCnt="2">
        <dgm:presLayoutVars>
          <dgm:chMax val="0"/>
          <dgm:bulletEnabled val="1"/>
        </dgm:presLayoutVars>
      </dgm:prSet>
      <dgm:spPr/>
    </dgm:pt>
    <dgm:pt modelId="{04EDB406-5808-4883-B36C-F043ADDFCF22}" type="pres">
      <dgm:prSet presAssocID="{683155D8-F859-4572-AA58-C8D18BCF7A7B}" presName="spacer" presStyleCnt="0"/>
      <dgm:spPr/>
    </dgm:pt>
    <dgm:pt modelId="{D4A272A4-AE00-4F77-B81C-572B8766B2C1}" type="pres">
      <dgm:prSet presAssocID="{7D526518-CE86-486C-8D10-238939642F91}" presName="parentText" presStyleLbl="node1" presStyleIdx="1" presStyleCnt="2">
        <dgm:presLayoutVars>
          <dgm:chMax val="0"/>
          <dgm:bulletEnabled val="1"/>
        </dgm:presLayoutVars>
      </dgm:prSet>
      <dgm:spPr/>
    </dgm:pt>
  </dgm:ptLst>
  <dgm:cxnLst>
    <dgm:cxn modelId="{F2E19B4D-2931-4987-A053-0FF46EEA239C}" srcId="{DB512551-601E-4136-BEFF-19F3EBF7DC06}" destId="{0455A02B-D7B8-454C-8878-B60B1D87D005}" srcOrd="0" destOrd="0" parTransId="{F50BE759-3D35-40CF-BB6F-B49C155F325F}" sibTransId="{683155D8-F859-4572-AA58-C8D18BCF7A7B}"/>
    <dgm:cxn modelId="{72699F94-5DF2-42D9-B41F-0AD1E6DEB44E}" type="presOf" srcId="{DB512551-601E-4136-BEFF-19F3EBF7DC06}" destId="{CB1BB92C-66B9-4FDE-B332-E5F3CD819F40}" srcOrd="0" destOrd="0" presId="urn:microsoft.com/office/officeart/2005/8/layout/vList2"/>
    <dgm:cxn modelId="{607F739F-EA60-4D6B-83E5-B195D687DAB6}" srcId="{DB512551-601E-4136-BEFF-19F3EBF7DC06}" destId="{7D526518-CE86-486C-8D10-238939642F91}" srcOrd="1" destOrd="0" parTransId="{AB6456F9-6C1B-4752-9DEB-E7175CC25575}" sibTransId="{4F920188-9C0A-4F25-8F0D-49AFFA485839}"/>
    <dgm:cxn modelId="{545C52B0-E435-42DA-B18D-85646076EE10}" type="presOf" srcId="{0455A02B-D7B8-454C-8878-B60B1D87D005}" destId="{BD47D5C9-3C70-4EEB-8890-C26989606227}" srcOrd="0" destOrd="0" presId="urn:microsoft.com/office/officeart/2005/8/layout/vList2"/>
    <dgm:cxn modelId="{672E79C3-EBC7-4905-9E4D-50632CE26070}" type="presOf" srcId="{7D526518-CE86-486C-8D10-238939642F91}" destId="{D4A272A4-AE00-4F77-B81C-572B8766B2C1}" srcOrd="0" destOrd="0" presId="urn:microsoft.com/office/officeart/2005/8/layout/vList2"/>
    <dgm:cxn modelId="{AF0D21F3-88BA-4FE8-8D92-93B66B213038}" type="presParOf" srcId="{CB1BB92C-66B9-4FDE-B332-E5F3CD819F40}" destId="{BD47D5C9-3C70-4EEB-8890-C26989606227}" srcOrd="0" destOrd="0" presId="urn:microsoft.com/office/officeart/2005/8/layout/vList2"/>
    <dgm:cxn modelId="{7B8DB798-3B9F-488D-9924-77DA4027E86E}" type="presParOf" srcId="{CB1BB92C-66B9-4FDE-B332-E5F3CD819F40}" destId="{04EDB406-5808-4883-B36C-F043ADDFCF22}" srcOrd="1" destOrd="0" presId="urn:microsoft.com/office/officeart/2005/8/layout/vList2"/>
    <dgm:cxn modelId="{7C900294-28A1-4859-B3EC-F90DAFE49C07}" type="presParOf" srcId="{CB1BB92C-66B9-4FDE-B332-E5F3CD819F40}" destId="{D4A272A4-AE00-4F77-B81C-572B8766B2C1}" srcOrd="2"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F5F98012-1213-4C43-9ED2-86303453D3FF}"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0C412D46-C54A-4AE2-AE8D-5E59DA3CC37A}">
      <dgm:prSet/>
      <dgm:spPr/>
      <dgm:t>
        <a:bodyPr/>
        <a:lstStyle/>
        <a:p>
          <a:pPr rtl="0"/>
          <a:r>
            <a:rPr lang="en-US" b="1" dirty="0"/>
            <a:t>Screenshots of curves</a:t>
          </a:r>
        </a:p>
      </dgm:t>
    </dgm:pt>
    <dgm:pt modelId="{26FDEAA0-BD5D-4956-B978-CC47D70231AC}" type="parTrans" cxnId="{7C4C8DA9-C3E4-43E3-BD8A-F73F223E91ED}">
      <dgm:prSet/>
      <dgm:spPr/>
      <dgm:t>
        <a:bodyPr/>
        <a:lstStyle/>
        <a:p>
          <a:endParaRPr lang="en-US"/>
        </a:p>
      </dgm:t>
    </dgm:pt>
    <dgm:pt modelId="{D03FFF7D-A90A-41AD-BA99-DD234B2A7E40}" type="sibTrans" cxnId="{7C4C8DA9-C3E4-43E3-BD8A-F73F223E91ED}">
      <dgm:prSet/>
      <dgm:spPr/>
      <dgm:t>
        <a:bodyPr/>
        <a:lstStyle/>
        <a:p>
          <a:endParaRPr lang="en-US"/>
        </a:p>
      </dgm:t>
    </dgm:pt>
    <dgm:pt modelId="{119B576B-A023-4442-9656-1A7E4A39EEEE}" type="pres">
      <dgm:prSet presAssocID="{F5F98012-1213-4C43-9ED2-86303453D3FF}" presName="linearFlow" presStyleCnt="0">
        <dgm:presLayoutVars>
          <dgm:dir/>
          <dgm:resizeHandles val="exact"/>
        </dgm:presLayoutVars>
      </dgm:prSet>
      <dgm:spPr/>
    </dgm:pt>
    <dgm:pt modelId="{8805C540-5EEC-479E-A6A7-6F96AEFE7087}" type="pres">
      <dgm:prSet presAssocID="{0C412D46-C54A-4AE2-AE8D-5E59DA3CC37A}" presName="composite" presStyleCnt="0"/>
      <dgm:spPr/>
    </dgm:pt>
    <dgm:pt modelId="{876A56E6-4666-450C-9580-7473A18E1C9B}" type="pres">
      <dgm:prSet presAssocID="{0C412D46-C54A-4AE2-AE8D-5E59DA3CC37A}" presName="imgShp"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AFCFF866-ADA8-4B53-918D-867D9A4C5B5C}" type="pres">
      <dgm:prSet presAssocID="{0C412D46-C54A-4AE2-AE8D-5E59DA3CC37A}" presName="txShp" presStyleLbl="node1" presStyleIdx="0" presStyleCnt="1" custLinFactNeighborX="-683">
        <dgm:presLayoutVars>
          <dgm:bulletEnabled val="1"/>
        </dgm:presLayoutVars>
      </dgm:prSet>
      <dgm:spPr/>
    </dgm:pt>
  </dgm:ptLst>
  <dgm:cxnLst>
    <dgm:cxn modelId="{3837FA16-D10F-4444-96A2-75C4F672CDB5}" type="presOf" srcId="{0C412D46-C54A-4AE2-AE8D-5E59DA3CC37A}" destId="{AFCFF866-ADA8-4B53-918D-867D9A4C5B5C}" srcOrd="0" destOrd="0" presId="urn:microsoft.com/office/officeart/2005/8/layout/vList3"/>
    <dgm:cxn modelId="{7C4C8DA9-C3E4-43E3-BD8A-F73F223E91ED}" srcId="{F5F98012-1213-4C43-9ED2-86303453D3FF}" destId="{0C412D46-C54A-4AE2-AE8D-5E59DA3CC37A}" srcOrd="0" destOrd="0" parTransId="{26FDEAA0-BD5D-4956-B978-CC47D70231AC}" sibTransId="{D03FFF7D-A90A-41AD-BA99-DD234B2A7E40}"/>
    <dgm:cxn modelId="{BA1D0EC2-D7E2-4E8B-A0DD-DD085632388D}" type="presOf" srcId="{F5F98012-1213-4C43-9ED2-86303453D3FF}" destId="{119B576B-A023-4442-9656-1A7E4A39EEEE}" srcOrd="0" destOrd="0" presId="urn:microsoft.com/office/officeart/2005/8/layout/vList3"/>
    <dgm:cxn modelId="{D4CD8B31-E1AE-4B99-B61C-B87880FB6EB1}" type="presParOf" srcId="{119B576B-A023-4442-9656-1A7E4A39EEEE}" destId="{8805C540-5EEC-479E-A6A7-6F96AEFE7087}" srcOrd="0" destOrd="0" presId="urn:microsoft.com/office/officeart/2005/8/layout/vList3"/>
    <dgm:cxn modelId="{2D1DB84C-F59A-451F-8D7D-6AB4A874D9B7}" type="presParOf" srcId="{8805C540-5EEC-479E-A6A7-6F96AEFE7087}" destId="{876A56E6-4666-450C-9580-7473A18E1C9B}" srcOrd="0" destOrd="0" presId="urn:microsoft.com/office/officeart/2005/8/layout/vList3"/>
    <dgm:cxn modelId="{0F17BCE5-73C6-4C70-A0FC-11D3F344485E}" type="presParOf" srcId="{8805C540-5EEC-479E-A6A7-6F96AEFE7087}" destId="{AFCFF866-ADA8-4B53-918D-867D9A4C5B5C}"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DB512551-601E-4136-BEFF-19F3EBF7DC06}"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CB1BB92C-66B9-4FDE-B332-E5F3CD819F40}" type="pres">
      <dgm:prSet presAssocID="{DB512551-601E-4136-BEFF-19F3EBF7DC06}" presName="linear" presStyleCnt="0">
        <dgm:presLayoutVars>
          <dgm:animLvl val="lvl"/>
          <dgm:resizeHandles val="exact"/>
        </dgm:presLayoutVars>
      </dgm:prSet>
      <dgm:spPr/>
    </dgm:pt>
  </dgm:ptLst>
  <dgm:cxnLst>
    <dgm:cxn modelId="{72699F94-5DF2-42D9-B41F-0AD1E6DEB44E}" type="presOf" srcId="{DB512551-601E-4136-BEFF-19F3EBF7DC06}" destId="{CB1BB92C-66B9-4FDE-B332-E5F3CD819F40}"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F5F98012-1213-4C43-9ED2-86303453D3FF}"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0C412D46-C54A-4AE2-AE8D-5E59DA3CC37A}">
      <dgm:prSet/>
      <dgm:spPr/>
      <dgm:t>
        <a:bodyPr/>
        <a:lstStyle/>
        <a:p>
          <a:pPr rtl="0"/>
          <a:r>
            <a:rPr lang="en-US" b="1" dirty="0"/>
            <a:t>Screenshots of curves</a:t>
          </a:r>
        </a:p>
      </dgm:t>
    </dgm:pt>
    <dgm:pt modelId="{26FDEAA0-BD5D-4956-B978-CC47D70231AC}" type="parTrans" cxnId="{7C4C8DA9-C3E4-43E3-BD8A-F73F223E91ED}">
      <dgm:prSet/>
      <dgm:spPr/>
      <dgm:t>
        <a:bodyPr/>
        <a:lstStyle/>
        <a:p>
          <a:endParaRPr lang="en-US"/>
        </a:p>
      </dgm:t>
    </dgm:pt>
    <dgm:pt modelId="{D03FFF7D-A90A-41AD-BA99-DD234B2A7E40}" type="sibTrans" cxnId="{7C4C8DA9-C3E4-43E3-BD8A-F73F223E91ED}">
      <dgm:prSet/>
      <dgm:spPr/>
      <dgm:t>
        <a:bodyPr/>
        <a:lstStyle/>
        <a:p>
          <a:endParaRPr lang="en-US"/>
        </a:p>
      </dgm:t>
    </dgm:pt>
    <dgm:pt modelId="{119B576B-A023-4442-9656-1A7E4A39EEEE}" type="pres">
      <dgm:prSet presAssocID="{F5F98012-1213-4C43-9ED2-86303453D3FF}" presName="linearFlow" presStyleCnt="0">
        <dgm:presLayoutVars>
          <dgm:dir/>
          <dgm:resizeHandles val="exact"/>
        </dgm:presLayoutVars>
      </dgm:prSet>
      <dgm:spPr/>
    </dgm:pt>
    <dgm:pt modelId="{8805C540-5EEC-479E-A6A7-6F96AEFE7087}" type="pres">
      <dgm:prSet presAssocID="{0C412D46-C54A-4AE2-AE8D-5E59DA3CC37A}" presName="composite" presStyleCnt="0"/>
      <dgm:spPr/>
    </dgm:pt>
    <dgm:pt modelId="{876A56E6-4666-450C-9580-7473A18E1C9B}" type="pres">
      <dgm:prSet presAssocID="{0C412D46-C54A-4AE2-AE8D-5E59DA3CC37A}" presName="imgShp"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AFCFF866-ADA8-4B53-918D-867D9A4C5B5C}" type="pres">
      <dgm:prSet presAssocID="{0C412D46-C54A-4AE2-AE8D-5E59DA3CC37A}" presName="txShp" presStyleLbl="node1" presStyleIdx="0" presStyleCnt="1" custLinFactNeighborX="-683">
        <dgm:presLayoutVars>
          <dgm:bulletEnabled val="1"/>
        </dgm:presLayoutVars>
      </dgm:prSet>
      <dgm:spPr/>
    </dgm:pt>
  </dgm:ptLst>
  <dgm:cxnLst>
    <dgm:cxn modelId="{3837FA16-D10F-4444-96A2-75C4F672CDB5}" type="presOf" srcId="{0C412D46-C54A-4AE2-AE8D-5E59DA3CC37A}" destId="{AFCFF866-ADA8-4B53-918D-867D9A4C5B5C}" srcOrd="0" destOrd="0" presId="urn:microsoft.com/office/officeart/2005/8/layout/vList3"/>
    <dgm:cxn modelId="{7C4C8DA9-C3E4-43E3-BD8A-F73F223E91ED}" srcId="{F5F98012-1213-4C43-9ED2-86303453D3FF}" destId="{0C412D46-C54A-4AE2-AE8D-5E59DA3CC37A}" srcOrd="0" destOrd="0" parTransId="{26FDEAA0-BD5D-4956-B978-CC47D70231AC}" sibTransId="{D03FFF7D-A90A-41AD-BA99-DD234B2A7E40}"/>
    <dgm:cxn modelId="{BA1D0EC2-D7E2-4E8B-A0DD-DD085632388D}" type="presOf" srcId="{F5F98012-1213-4C43-9ED2-86303453D3FF}" destId="{119B576B-A023-4442-9656-1A7E4A39EEEE}" srcOrd="0" destOrd="0" presId="urn:microsoft.com/office/officeart/2005/8/layout/vList3"/>
    <dgm:cxn modelId="{D4CD8B31-E1AE-4B99-B61C-B87880FB6EB1}" type="presParOf" srcId="{119B576B-A023-4442-9656-1A7E4A39EEEE}" destId="{8805C540-5EEC-479E-A6A7-6F96AEFE7087}" srcOrd="0" destOrd="0" presId="urn:microsoft.com/office/officeart/2005/8/layout/vList3"/>
    <dgm:cxn modelId="{2D1DB84C-F59A-451F-8D7D-6AB4A874D9B7}" type="presParOf" srcId="{8805C540-5EEC-479E-A6A7-6F96AEFE7087}" destId="{876A56E6-4666-450C-9580-7473A18E1C9B}" srcOrd="0" destOrd="0" presId="urn:microsoft.com/office/officeart/2005/8/layout/vList3"/>
    <dgm:cxn modelId="{0F17BCE5-73C6-4C70-A0FC-11D3F344485E}" type="presParOf" srcId="{8805C540-5EEC-479E-A6A7-6F96AEFE7087}" destId="{AFCFF866-ADA8-4B53-918D-867D9A4C5B5C}"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DB512551-601E-4136-BEFF-19F3EBF7DC06}"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CB1BB92C-66B9-4FDE-B332-E5F3CD819F40}" type="pres">
      <dgm:prSet presAssocID="{DB512551-601E-4136-BEFF-19F3EBF7DC06}" presName="linear" presStyleCnt="0">
        <dgm:presLayoutVars>
          <dgm:animLvl val="lvl"/>
          <dgm:resizeHandles val="exact"/>
        </dgm:presLayoutVars>
      </dgm:prSet>
      <dgm:spPr/>
    </dgm:pt>
  </dgm:ptLst>
  <dgm:cxnLst>
    <dgm:cxn modelId="{72699F94-5DF2-42D9-B41F-0AD1E6DEB44E}" type="presOf" srcId="{DB512551-601E-4136-BEFF-19F3EBF7DC06}" destId="{CB1BB92C-66B9-4FDE-B332-E5F3CD819F40}"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DB512551-601E-4136-BEFF-19F3EBF7DC06}"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0455A02B-D7B8-454C-8878-B60B1D87D005}">
      <dgm:prSet/>
      <dgm:spPr/>
      <dgm:t>
        <a:bodyPr/>
        <a:lstStyle/>
        <a:p>
          <a:pPr rtl="0"/>
          <a:r>
            <a:rPr lang="en-US" dirty="0"/>
            <a:t>Data can be analyzed and visualized to discern fraudulent transactions from other types of data using different machine learning algorithms</a:t>
          </a:r>
        </a:p>
      </dgm:t>
    </dgm:pt>
    <dgm:pt modelId="{683155D8-F859-4572-AA58-C8D18BCF7A7B}" type="sibTrans" cxnId="{F2E19B4D-2931-4987-A053-0FF46EEA239C}">
      <dgm:prSet/>
      <dgm:spPr/>
      <dgm:t>
        <a:bodyPr/>
        <a:lstStyle/>
        <a:p>
          <a:endParaRPr lang="en-US"/>
        </a:p>
      </dgm:t>
    </dgm:pt>
    <dgm:pt modelId="{F50BE759-3D35-40CF-BB6F-B49C155F325F}" type="parTrans" cxnId="{F2E19B4D-2931-4987-A053-0FF46EEA239C}">
      <dgm:prSet/>
      <dgm:spPr/>
      <dgm:t>
        <a:bodyPr/>
        <a:lstStyle/>
        <a:p>
          <a:endParaRPr lang="en-US"/>
        </a:p>
      </dgm:t>
    </dgm:pt>
    <dgm:pt modelId="{6DCF512D-1D38-41EA-9396-C782D5951ED9}">
      <dgm:prSet/>
      <dgm:spPr/>
      <dgm:t>
        <a:bodyPr/>
        <a:lstStyle/>
        <a:p>
          <a:pPr rtl="0"/>
          <a:r>
            <a:rPr lang="en-IN" dirty="0"/>
            <a:t>SMOTE analysis for prediction for legitimate and fraud cases in credit card detection system is useful where there is huge amount of imbalanced data</a:t>
          </a:r>
          <a:endParaRPr lang="en-US" dirty="0"/>
        </a:p>
      </dgm:t>
    </dgm:pt>
    <dgm:pt modelId="{28E61ADA-36C9-4ACC-9035-518C238626A4}" type="parTrans" cxnId="{89B74E0B-09AA-4FED-9050-AB0A6CF7ED61}">
      <dgm:prSet/>
      <dgm:spPr/>
      <dgm:t>
        <a:bodyPr/>
        <a:lstStyle/>
        <a:p>
          <a:endParaRPr lang="en-IN"/>
        </a:p>
      </dgm:t>
    </dgm:pt>
    <dgm:pt modelId="{6C1F8AEE-85B8-45F9-B23D-A57345E828C5}" type="sibTrans" cxnId="{89B74E0B-09AA-4FED-9050-AB0A6CF7ED61}">
      <dgm:prSet/>
      <dgm:spPr/>
      <dgm:t>
        <a:bodyPr/>
        <a:lstStyle/>
        <a:p>
          <a:endParaRPr lang="en-IN"/>
        </a:p>
      </dgm:t>
    </dgm:pt>
    <dgm:pt modelId="{7D526518-CE86-486C-8D10-238939642F91}">
      <dgm:prSet/>
      <dgm:spPr/>
      <dgm:t>
        <a:bodyPr/>
        <a:lstStyle/>
        <a:p>
          <a:pPr rtl="0"/>
          <a:r>
            <a:rPr lang="en-IN" dirty="0"/>
            <a:t>We can use SMOTE classification model which easily classifies the given data and correctly predicts us the desire cases for the fraud with appealing accuracy instead of original unbalanced data further there is more</a:t>
          </a:r>
          <a:endParaRPr lang="en-US" dirty="0"/>
        </a:p>
      </dgm:t>
    </dgm:pt>
    <dgm:pt modelId="{AB6456F9-6C1B-4752-9DEB-E7175CC25575}" type="parTrans" cxnId="{607F739F-EA60-4D6B-83E5-B195D687DAB6}">
      <dgm:prSet/>
      <dgm:spPr/>
      <dgm:t>
        <a:bodyPr/>
        <a:lstStyle/>
        <a:p>
          <a:endParaRPr lang="en-IN"/>
        </a:p>
      </dgm:t>
    </dgm:pt>
    <dgm:pt modelId="{4F920188-9C0A-4F25-8F0D-49AFFA485839}" type="sibTrans" cxnId="{607F739F-EA60-4D6B-83E5-B195D687DAB6}">
      <dgm:prSet/>
      <dgm:spPr/>
      <dgm:t>
        <a:bodyPr/>
        <a:lstStyle/>
        <a:p>
          <a:endParaRPr lang="en-IN"/>
        </a:p>
      </dgm:t>
    </dgm:pt>
    <dgm:pt modelId="{573E9B5E-C5BE-4636-893C-894844B5FEAF}">
      <dgm:prSet/>
      <dgm:spPr/>
      <dgm:t>
        <a:bodyPr/>
        <a:lstStyle/>
        <a:p>
          <a:pPr rtl="0"/>
          <a:r>
            <a:rPr lang="en-IN" dirty="0"/>
            <a:t>By comparing all the  various sampling methods, we found that SMOTE analysis is most favourable for the given dataset</a:t>
          </a:r>
          <a:endParaRPr lang="en-US" dirty="0"/>
        </a:p>
      </dgm:t>
    </dgm:pt>
    <dgm:pt modelId="{10711ABF-2100-4CC3-B3FF-22CCD7FB4922}" type="parTrans" cxnId="{364D53E4-8EA9-4855-B4E7-C5F697F9DE79}">
      <dgm:prSet/>
      <dgm:spPr/>
      <dgm:t>
        <a:bodyPr/>
        <a:lstStyle/>
        <a:p>
          <a:endParaRPr lang="en-IN"/>
        </a:p>
      </dgm:t>
    </dgm:pt>
    <dgm:pt modelId="{9F1F9FFA-CDB8-4537-88A6-372CC6F91129}" type="sibTrans" cxnId="{364D53E4-8EA9-4855-B4E7-C5F697F9DE79}">
      <dgm:prSet/>
      <dgm:spPr/>
      <dgm:t>
        <a:bodyPr/>
        <a:lstStyle/>
        <a:p>
          <a:endParaRPr lang="en-IN"/>
        </a:p>
      </dgm:t>
    </dgm:pt>
    <dgm:pt modelId="{CB1BB92C-66B9-4FDE-B332-E5F3CD819F40}" type="pres">
      <dgm:prSet presAssocID="{DB512551-601E-4136-BEFF-19F3EBF7DC06}" presName="linear" presStyleCnt="0">
        <dgm:presLayoutVars>
          <dgm:animLvl val="lvl"/>
          <dgm:resizeHandles val="exact"/>
        </dgm:presLayoutVars>
      </dgm:prSet>
      <dgm:spPr/>
    </dgm:pt>
    <dgm:pt modelId="{BD47D5C9-3C70-4EEB-8890-C26989606227}" type="pres">
      <dgm:prSet presAssocID="{0455A02B-D7B8-454C-8878-B60B1D87D005}" presName="parentText" presStyleLbl="node1" presStyleIdx="0" presStyleCnt="4">
        <dgm:presLayoutVars>
          <dgm:chMax val="0"/>
          <dgm:bulletEnabled val="1"/>
        </dgm:presLayoutVars>
      </dgm:prSet>
      <dgm:spPr/>
    </dgm:pt>
    <dgm:pt modelId="{04EDB406-5808-4883-B36C-F043ADDFCF22}" type="pres">
      <dgm:prSet presAssocID="{683155D8-F859-4572-AA58-C8D18BCF7A7B}" presName="spacer" presStyleCnt="0"/>
      <dgm:spPr/>
    </dgm:pt>
    <dgm:pt modelId="{F8A70EDD-C413-40A5-8D0B-B871B7CCB8AC}" type="pres">
      <dgm:prSet presAssocID="{6DCF512D-1D38-41EA-9396-C782D5951ED9}" presName="parentText" presStyleLbl="node1" presStyleIdx="1" presStyleCnt="4">
        <dgm:presLayoutVars>
          <dgm:chMax val="0"/>
          <dgm:bulletEnabled val="1"/>
        </dgm:presLayoutVars>
      </dgm:prSet>
      <dgm:spPr/>
    </dgm:pt>
    <dgm:pt modelId="{9F7F3A59-F9F4-4360-BEA1-EF8E8EBFE996}" type="pres">
      <dgm:prSet presAssocID="{6C1F8AEE-85B8-45F9-B23D-A57345E828C5}" presName="spacer" presStyleCnt="0"/>
      <dgm:spPr/>
    </dgm:pt>
    <dgm:pt modelId="{D4A272A4-AE00-4F77-B81C-572B8766B2C1}" type="pres">
      <dgm:prSet presAssocID="{7D526518-CE86-486C-8D10-238939642F91}" presName="parentText" presStyleLbl="node1" presStyleIdx="2" presStyleCnt="4">
        <dgm:presLayoutVars>
          <dgm:chMax val="0"/>
          <dgm:bulletEnabled val="1"/>
        </dgm:presLayoutVars>
      </dgm:prSet>
      <dgm:spPr/>
    </dgm:pt>
    <dgm:pt modelId="{4056AE35-FD4A-460D-BFB8-0F0BB933AE1E}" type="pres">
      <dgm:prSet presAssocID="{4F920188-9C0A-4F25-8F0D-49AFFA485839}" presName="spacer" presStyleCnt="0"/>
      <dgm:spPr/>
    </dgm:pt>
    <dgm:pt modelId="{05815863-BF58-4399-BDD3-16550567D9D8}" type="pres">
      <dgm:prSet presAssocID="{573E9B5E-C5BE-4636-893C-894844B5FEAF}" presName="parentText" presStyleLbl="node1" presStyleIdx="3" presStyleCnt="4">
        <dgm:presLayoutVars>
          <dgm:chMax val="0"/>
          <dgm:bulletEnabled val="1"/>
        </dgm:presLayoutVars>
      </dgm:prSet>
      <dgm:spPr/>
    </dgm:pt>
  </dgm:ptLst>
  <dgm:cxnLst>
    <dgm:cxn modelId="{89B74E0B-09AA-4FED-9050-AB0A6CF7ED61}" srcId="{DB512551-601E-4136-BEFF-19F3EBF7DC06}" destId="{6DCF512D-1D38-41EA-9396-C782D5951ED9}" srcOrd="1" destOrd="0" parTransId="{28E61ADA-36C9-4ACC-9035-518C238626A4}" sibTransId="{6C1F8AEE-85B8-45F9-B23D-A57345E828C5}"/>
    <dgm:cxn modelId="{F2E19B4D-2931-4987-A053-0FF46EEA239C}" srcId="{DB512551-601E-4136-BEFF-19F3EBF7DC06}" destId="{0455A02B-D7B8-454C-8878-B60B1D87D005}" srcOrd="0" destOrd="0" parTransId="{F50BE759-3D35-40CF-BB6F-B49C155F325F}" sibTransId="{683155D8-F859-4572-AA58-C8D18BCF7A7B}"/>
    <dgm:cxn modelId="{E99EA259-A424-49AC-8682-393A5EEECBB1}" type="presOf" srcId="{573E9B5E-C5BE-4636-893C-894844B5FEAF}" destId="{05815863-BF58-4399-BDD3-16550567D9D8}" srcOrd="0" destOrd="0" presId="urn:microsoft.com/office/officeart/2005/8/layout/vList2"/>
    <dgm:cxn modelId="{72699F94-5DF2-42D9-B41F-0AD1E6DEB44E}" type="presOf" srcId="{DB512551-601E-4136-BEFF-19F3EBF7DC06}" destId="{CB1BB92C-66B9-4FDE-B332-E5F3CD819F40}" srcOrd="0" destOrd="0" presId="urn:microsoft.com/office/officeart/2005/8/layout/vList2"/>
    <dgm:cxn modelId="{607F739F-EA60-4D6B-83E5-B195D687DAB6}" srcId="{DB512551-601E-4136-BEFF-19F3EBF7DC06}" destId="{7D526518-CE86-486C-8D10-238939642F91}" srcOrd="2" destOrd="0" parTransId="{AB6456F9-6C1B-4752-9DEB-E7175CC25575}" sibTransId="{4F920188-9C0A-4F25-8F0D-49AFFA485839}"/>
    <dgm:cxn modelId="{AF838AAC-5E92-4083-981C-F2D5BD82DC4E}" type="presOf" srcId="{6DCF512D-1D38-41EA-9396-C782D5951ED9}" destId="{F8A70EDD-C413-40A5-8D0B-B871B7CCB8AC}" srcOrd="0" destOrd="0" presId="urn:microsoft.com/office/officeart/2005/8/layout/vList2"/>
    <dgm:cxn modelId="{545C52B0-E435-42DA-B18D-85646076EE10}" type="presOf" srcId="{0455A02B-D7B8-454C-8878-B60B1D87D005}" destId="{BD47D5C9-3C70-4EEB-8890-C26989606227}" srcOrd="0" destOrd="0" presId="urn:microsoft.com/office/officeart/2005/8/layout/vList2"/>
    <dgm:cxn modelId="{672E79C3-EBC7-4905-9E4D-50632CE26070}" type="presOf" srcId="{7D526518-CE86-486C-8D10-238939642F91}" destId="{D4A272A4-AE00-4F77-B81C-572B8766B2C1}" srcOrd="0" destOrd="0" presId="urn:microsoft.com/office/officeart/2005/8/layout/vList2"/>
    <dgm:cxn modelId="{364D53E4-8EA9-4855-B4E7-C5F697F9DE79}" srcId="{DB512551-601E-4136-BEFF-19F3EBF7DC06}" destId="{573E9B5E-C5BE-4636-893C-894844B5FEAF}" srcOrd="3" destOrd="0" parTransId="{10711ABF-2100-4CC3-B3FF-22CCD7FB4922}" sibTransId="{9F1F9FFA-CDB8-4537-88A6-372CC6F91129}"/>
    <dgm:cxn modelId="{AF0D21F3-88BA-4FE8-8D92-93B66B213038}" type="presParOf" srcId="{CB1BB92C-66B9-4FDE-B332-E5F3CD819F40}" destId="{BD47D5C9-3C70-4EEB-8890-C26989606227}" srcOrd="0" destOrd="0" presId="urn:microsoft.com/office/officeart/2005/8/layout/vList2"/>
    <dgm:cxn modelId="{7B8DB798-3B9F-488D-9924-77DA4027E86E}" type="presParOf" srcId="{CB1BB92C-66B9-4FDE-B332-E5F3CD819F40}" destId="{04EDB406-5808-4883-B36C-F043ADDFCF22}" srcOrd="1" destOrd="0" presId="urn:microsoft.com/office/officeart/2005/8/layout/vList2"/>
    <dgm:cxn modelId="{C49974A6-60C4-45C0-AEE2-C9D39F335372}" type="presParOf" srcId="{CB1BB92C-66B9-4FDE-B332-E5F3CD819F40}" destId="{F8A70EDD-C413-40A5-8D0B-B871B7CCB8AC}" srcOrd="2" destOrd="0" presId="urn:microsoft.com/office/officeart/2005/8/layout/vList2"/>
    <dgm:cxn modelId="{C8095CC3-DA00-450B-A58C-73C897639C2C}" type="presParOf" srcId="{CB1BB92C-66B9-4FDE-B332-E5F3CD819F40}" destId="{9F7F3A59-F9F4-4360-BEA1-EF8E8EBFE996}" srcOrd="3" destOrd="0" presId="urn:microsoft.com/office/officeart/2005/8/layout/vList2"/>
    <dgm:cxn modelId="{7C900294-28A1-4859-B3EC-F90DAFE49C07}" type="presParOf" srcId="{CB1BB92C-66B9-4FDE-B332-E5F3CD819F40}" destId="{D4A272A4-AE00-4F77-B81C-572B8766B2C1}" srcOrd="4" destOrd="0" presId="urn:microsoft.com/office/officeart/2005/8/layout/vList2"/>
    <dgm:cxn modelId="{9600BFBD-AE32-4842-944F-87038B2A43FB}" type="presParOf" srcId="{CB1BB92C-66B9-4FDE-B332-E5F3CD819F40}" destId="{4056AE35-FD4A-460D-BFB8-0F0BB933AE1E}" srcOrd="5" destOrd="0" presId="urn:microsoft.com/office/officeart/2005/8/layout/vList2"/>
    <dgm:cxn modelId="{25F7BDDB-D07D-43D4-9137-C87AF495AC04}" type="presParOf" srcId="{CB1BB92C-66B9-4FDE-B332-E5F3CD819F40}" destId="{05815863-BF58-4399-BDD3-16550567D9D8}"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7CB1EB03-989F-4FA1-93AA-A6081DD1B7C5}" type="doc">
      <dgm:prSet loTypeId="urn:microsoft.com/office/officeart/2008/layout/BubblePictureList" loCatId="picture" qsTypeId="urn:microsoft.com/office/officeart/2005/8/quickstyle/simple1" qsCatId="simple" csTypeId="urn:microsoft.com/office/officeart/2005/8/colors/accent1_2" csCatId="accent1" phldr="1"/>
      <dgm:spPr/>
      <dgm:t>
        <a:bodyPr/>
        <a:lstStyle/>
        <a:p>
          <a:endParaRPr lang="en-US"/>
        </a:p>
      </dgm:t>
    </dgm:pt>
    <dgm:pt modelId="{1FFDC20A-8FCE-47B6-BCFC-7BF57860128F}">
      <dgm:prSet/>
      <dgm:spPr/>
      <dgm:t>
        <a:bodyPr/>
        <a:lstStyle/>
        <a:p>
          <a:pPr rtl="0"/>
          <a:r>
            <a:rPr lang="en-US" b="1" dirty="0">
              <a:solidFill>
                <a:srgbClr val="FF0000"/>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REFERENCES</a:t>
          </a:r>
        </a:p>
      </dgm:t>
    </dgm:pt>
    <dgm:pt modelId="{28D49CDB-CAA3-4FDC-BA53-DA92F53BCF7E}" type="parTrans" cxnId="{D627AFA6-1EE7-42EF-B6A3-D53626F1769C}">
      <dgm:prSet/>
      <dgm:spPr/>
      <dgm:t>
        <a:bodyPr/>
        <a:lstStyle/>
        <a:p>
          <a:endParaRPr lang="en-US"/>
        </a:p>
      </dgm:t>
    </dgm:pt>
    <dgm:pt modelId="{812C7D7D-4C61-4A57-859A-A91D32857435}" type="sibTrans" cxnId="{D627AFA6-1EE7-42EF-B6A3-D53626F1769C}">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t="-6000" b="-6000"/>
          </a:stretch>
        </a:blipFill>
      </dgm:spPr>
      <dgm:t>
        <a:bodyPr/>
        <a:lstStyle/>
        <a:p>
          <a:endParaRPr lang="en-US"/>
        </a:p>
      </dgm:t>
    </dgm:pt>
    <dgm:pt modelId="{798AE5A7-100A-44A2-9A06-43BA2AC186A7}" type="pres">
      <dgm:prSet presAssocID="{7CB1EB03-989F-4FA1-93AA-A6081DD1B7C5}" presName="Name0" presStyleCnt="0">
        <dgm:presLayoutVars>
          <dgm:chMax val="8"/>
          <dgm:chPref val="8"/>
          <dgm:dir/>
        </dgm:presLayoutVars>
      </dgm:prSet>
      <dgm:spPr/>
    </dgm:pt>
    <dgm:pt modelId="{C027036D-838D-448C-9B05-44FB1FB7B92F}" type="pres">
      <dgm:prSet presAssocID="{1FFDC20A-8FCE-47B6-BCFC-7BF57860128F}" presName="parent_text_1" presStyleLbl="revTx" presStyleIdx="0" presStyleCnt="1">
        <dgm:presLayoutVars>
          <dgm:chMax val="0"/>
          <dgm:chPref val="0"/>
          <dgm:bulletEnabled val="1"/>
        </dgm:presLayoutVars>
      </dgm:prSet>
      <dgm:spPr/>
    </dgm:pt>
    <dgm:pt modelId="{54B8E239-BA34-42A7-AB53-2821478C27E0}" type="pres">
      <dgm:prSet presAssocID="{1FFDC20A-8FCE-47B6-BCFC-7BF57860128F}" presName="image_accent_1" presStyleCnt="0"/>
      <dgm:spPr/>
    </dgm:pt>
    <dgm:pt modelId="{46FCA445-B1CA-4721-8668-7CB92DEE195A}" type="pres">
      <dgm:prSet presAssocID="{1FFDC20A-8FCE-47B6-BCFC-7BF57860128F}" presName="imageAccentRepeatNode" presStyleLbl="alignNode1" presStyleIdx="0" presStyleCnt="2"/>
      <dgm:spPr/>
    </dgm:pt>
    <dgm:pt modelId="{E968B0EF-E629-4AE0-B0A6-8EDADBB1AA92}" type="pres">
      <dgm:prSet presAssocID="{1FFDC20A-8FCE-47B6-BCFC-7BF57860128F}" presName="accent_1" presStyleLbl="alignNode1" presStyleIdx="1" presStyleCnt="2"/>
      <dgm:spPr/>
    </dgm:pt>
    <dgm:pt modelId="{E8D4B674-26FD-47D0-BC87-2DCEDBE814F3}" type="pres">
      <dgm:prSet presAssocID="{812C7D7D-4C61-4A57-859A-A91D32857435}" presName="image_1" presStyleCnt="0"/>
      <dgm:spPr/>
    </dgm:pt>
    <dgm:pt modelId="{94ED15FA-2100-4FCD-8BDD-6C2C0D9CF3C1}" type="pres">
      <dgm:prSet presAssocID="{812C7D7D-4C61-4A57-859A-A91D32857435}" presName="imageRepeatNode" presStyleLbl="fgImgPlace1" presStyleIdx="0" presStyleCnt="1"/>
      <dgm:spPr/>
    </dgm:pt>
  </dgm:ptLst>
  <dgm:cxnLst>
    <dgm:cxn modelId="{7910554D-CB40-46CA-9154-9579ABA3AA8F}" type="presOf" srcId="{1FFDC20A-8FCE-47B6-BCFC-7BF57860128F}" destId="{C027036D-838D-448C-9B05-44FB1FB7B92F}" srcOrd="0" destOrd="0" presId="urn:microsoft.com/office/officeart/2008/layout/BubblePictureList"/>
    <dgm:cxn modelId="{A72401A4-3AF9-419B-8775-31FE4A69FE2E}" type="presOf" srcId="{812C7D7D-4C61-4A57-859A-A91D32857435}" destId="{94ED15FA-2100-4FCD-8BDD-6C2C0D9CF3C1}" srcOrd="0" destOrd="0" presId="urn:microsoft.com/office/officeart/2008/layout/BubblePictureList"/>
    <dgm:cxn modelId="{D627AFA6-1EE7-42EF-B6A3-D53626F1769C}" srcId="{7CB1EB03-989F-4FA1-93AA-A6081DD1B7C5}" destId="{1FFDC20A-8FCE-47B6-BCFC-7BF57860128F}" srcOrd="0" destOrd="0" parTransId="{28D49CDB-CAA3-4FDC-BA53-DA92F53BCF7E}" sibTransId="{812C7D7D-4C61-4A57-859A-A91D32857435}"/>
    <dgm:cxn modelId="{A56529F2-795B-4B0D-819E-2D3689E4E41F}" type="presOf" srcId="{7CB1EB03-989F-4FA1-93AA-A6081DD1B7C5}" destId="{798AE5A7-100A-44A2-9A06-43BA2AC186A7}" srcOrd="0" destOrd="0" presId="urn:microsoft.com/office/officeart/2008/layout/BubblePictureList"/>
    <dgm:cxn modelId="{0B2BD4AF-F73C-437B-AD6C-C74B1C058BDE}" type="presParOf" srcId="{798AE5A7-100A-44A2-9A06-43BA2AC186A7}" destId="{C027036D-838D-448C-9B05-44FB1FB7B92F}" srcOrd="0" destOrd="0" presId="urn:microsoft.com/office/officeart/2008/layout/BubblePictureList"/>
    <dgm:cxn modelId="{B990BFF0-773E-4C43-BB4E-2D84161D726C}" type="presParOf" srcId="{798AE5A7-100A-44A2-9A06-43BA2AC186A7}" destId="{54B8E239-BA34-42A7-AB53-2821478C27E0}" srcOrd="1" destOrd="0" presId="urn:microsoft.com/office/officeart/2008/layout/BubblePictureList"/>
    <dgm:cxn modelId="{6C91943C-00ED-4D8C-9D00-13E624A99E07}" type="presParOf" srcId="{54B8E239-BA34-42A7-AB53-2821478C27E0}" destId="{46FCA445-B1CA-4721-8668-7CB92DEE195A}" srcOrd="0" destOrd="0" presId="urn:microsoft.com/office/officeart/2008/layout/BubblePictureList"/>
    <dgm:cxn modelId="{355BCF93-72DE-4E23-8507-C1054A49FFD2}" type="presParOf" srcId="{798AE5A7-100A-44A2-9A06-43BA2AC186A7}" destId="{E968B0EF-E629-4AE0-B0A6-8EDADBB1AA92}" srcOrd="2" destOrd="0" presId="urn:microsoft.com/office/officeart/2008/layout/BubblePictureList"/>
    <dgm:cxn modelId="{2F1DF541-05DB-4249-87BE-317666953E22}" type="presParOf" srcId="{798AE5A7-100A-44A2-9A06-43BA2AC186A7}" destId="{E8D4B674-26FD-47D0-BC87-2DCEDBE814F3}" srcOrd="3" destOrd="0" presId="urn:microsoft.com/office/officeart/2008/layout/BubblePictureList"/>
    <dgm:cxn modelId="{4BBE324C-833B-4CC2-8E44-47556A7B5A2E}" type="presParOf" srcId="{E8D4B674-26FD-47D0-BC87-2DCEDBE814F3}" destId="{94ED15FA-2100-4FCD-8BDD-6C2C0D9CF3C1}" srcOrd="0" destOrd="0" presId="urn:microsoft.com/office/officeart/2008/layout/BubblePictur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8DF7363A-DDC8-4A5B-85B8-AD9D73B7D478}" type="doc">
      <dgm:prSet loTypeId="urn:microsoft.com/office/officeart/2005/8/layout/vList2" loCatId="list" qsTypeId="urn:microsoft.com/office/officeart/2005/8/quickstyle/simple1" qsCatId="simple" csTypeId="urn:microsoft.com/office/officeart/2005/8/colors/accent3_1" csCatId="accent3" phldr="1"/>
      <dgm:spPr/>
      <dgm:t>
        <a:bodyPr/>
        <a:lstStyle/>
        <a:p>
          <a:endParaRPr lang="en-US"/>
        </a:p>
      </dgm:t>
    </dgm:pt>
    <dgm:pt modelId="{6738AC95-2769-4528-868B-AD6F27FBF8E0}">
      <dgm:prSet/>
      <dgm:spPr/>
      <dgm:t>
        <a:bodyPr/>
        <a:lstStyle/>
        <a:p>
          <a:pPr rtl="0"/>
          <a:r>
            <a:rPr lang="en-US" dirty="0"/>
            <a:t>Credit Card Fraud Detection Based on Transaction Behavior -by John Richard D. Kho, Larry A. </a:t>
          </a:r>
          <a:r>
            <a:rPr lang="en-US" dirty="0" err="1"/>
            <a:t>Vea</a:t>
          </a:r>
          <a:r>
            <a:rPr lang="en-US" dirty="0"/>
            <a:t> published by Proc. of the 2017 IEEE Region 10 Conference (TENCON), Malaysia, November 5-8, 2017</a:t>
          </a:r>
        </a:p>
      </dgm:t>
    </dgm:pt>
    <dgm:pt modelId="{F62A3621-E816-489C-A03E-129710E056E6}" type="parTrans" cxnId="{0FE67CD3-A917-4AD6-82FC-B4B82287E01A}">
      <dgm:prSet/>
      <dgm:spPr/>
      <dgm:t>
        <a:bodyPr/>
        <a:lstStyle/>
        <a:p>
          <a:endParaRPr lang="en-US"/>
        </a:p>
      </dgm:t>
    </dgm:pt>
    <dgm:pt modelId="{66EA009C-1285-401D-ADA9-BB20A77EC914}" type="sibTrans" cxnId="{0FE67CD3-A917-4AD6-82FC-B4B82287E01A}">
      <dgm:prSet/>
      <dgm:spPr/>
      <dgm:t>
        <a:bodyPr/>
        <a:lstStyle/>
        <a:p>
          <a:endParaRPr lang="en-US"/>
        </a:p>
      </dgm:t>
    </dgm:pt>
    <dgm:pt modelId="{B43413F8-8537-4FCA-9EAE-3200AA61E05E}">
      <dgm:prSet/>
      <dgm:spPr/>
      <dgm:t>
        <a:bodyPr/>
        <a:lstStyle/>
        <a:p>
          <a:pPr rtl="0"/>
          <a:r>
            <a:rPr lang="en-US" dirty="0"/>
            <a:t>L.J.P. van der </a:t>
          </a:r>
          <a:r>
            <a:rPr lang="en-US" dirty="0" err="1"/>
            <a:t>Maaten</a:t>
          </a:r>
          <a:r>
            <a:rPr lang="en-US" dirty="0"/>
            <a:t> and G.E. Hinton, Visualizing High-Dimensional Data Using t-SNE (2014), Journal of Machine Learning Research</a:t>
          </a:r>
        </a:p>
      </dgm:t>
    </dgm:pt>
    <dgm:pt modelId="{17583C26-448F-48DE-AFDC-21FFC192566E}" type="parTrans" cxnId="{18EC6BD3-5BA2-4838-A44A-B17B46121ABA}">
      <dgm:prSet/>
      <dgm:spPr/>
      <dgm:t>
        <a:bodyPr/>
        <a:lstStyle/>
        <a:p>
          <a:endParaRPr lang="en-US"/>
        </a:p>
      </dgm:t>
    </dgm:pt>
    <dgm:pt modelId="{73FC5BA1-CBC0-4680-8F70-863AE9BD3080}" type="sibTrans" cxnId="{18EC6BD3-5BA2-4838-A44A-B17B46121ABA}">
      <dgm:prSet/>
      <dgm:spPr/>
      <dgm:t>
        <a:bodyPr/>
        <a:lstStyle/>
        <a:p>
          <a:endParaRPr lang="en-US"/>
        </a:p>
      </dgm:t>
    </dgm:pt>
    <dgm:pt modelId="{1252301E-54BE-43AE-A3FF-5C69600DEC76}">
      <dgm:prSet/>
      <dgm:spPr/>
      <dgm:t>
        <a:bodyPr/>
        <a:lstStyle/>
        <a:p>
          <a:pPr algn="just" rtl="0"/>
          <a:r>
            <a:rPr lang="en-US" dirty="0"/>
            <a:t>Research on Credit Card Fraud Detection Model Based on Distance</a:t>
          </a:r>
          <a:endParaRPr lang="en-IN" dirty="0"/>
        </a:p>
        <a:p>
          <a:pPr algn="just"/>
          <a:r>
            <a:rPr lang="en-US" dirty="0"/>
            <a:t>Sum – by Wen-Fang YU and Na Wang” published by 2009</a:t>
          </a:r>
          <a:endParaRPr lang="en-IN" dirty="0"/>
        </a:p>
        <a:p>
          <a:pPr algn="just"/>
          <a:r>
            <a:rPr lang="en-IN" dirty="0"/>
            <a:t>International Joint Conference on Artificial Intelligence</a:t>
          </a:r>
          <a:endParaRPr lang="en-US" dirty="0"/>
        </a:p>
      </dgm:t>
    </dgm:pt>
    <dgm:pt modelId="{FD8F2E84-AFAD-47CB-8FF9-AE1169E51972}" type="parTrans" cxnId="{A02BACFC-F89A-42EB-9976-535D690C15D2}">
      <dgm:prSet/>
      <dgm:spPr/>
      <dgm:t>
        <a:bodyPr/>
        <a:lstStyle/>
        <a:p>
          <a:endParaRPr lang="en-US"/>
        </a:p>
      </dgm:t>
    </dgm:pt>
    <dgm:pt modelId="{B0DFC7A9-5FEB-454D-BF86-725291995F3F}" type="sibTrans" cxnId="{A02BACFC-F89A-42EB-9976-535D690C15D2}">
      <dgm:prSet/>
      <dgm:spPr/>
      <dgm:t>
        <a:bodyPr/>
        <a:lstStyle/>
        <a:p>
          <a:endParaRPr lang="en-US"/>
        </a:p>
      </dgm:t>
    </dgm:pt>
    <dgm:pt modelId="{5E966D3A-987E-47A0-A216-BE43DC147927}">
      <dgm:prSet/>
      <dgm:spPr/>
      <dgm:t>
        <a:bodyPr/>
        <a:lstStyle/>
        <a:p>
          <a:pPr rtl="0"/>
          <a:r>
            <a:rPr lang="en-US" dirty="0"/>
            <a:t>Machine Learning Group — ULB, Credit Card Fraud Detection (2018), Kaggle</a:t>
          </a:r>
        </a:p>
      </dgm:t>
    </dgm:pt>
    <dgm:pt modelId="{AE1EAA56-A4D6-4576-94F7-E117D52E7B95}" type="parTrans" cxnId="{D45A2D0A-2E98-4A5E-9AE2-AC17C76001C6}">
      <dgm:prSet/>
      <dgm:spPr/>
      <dgm:t>
        <a:bodyPr/>
        <a:lstStyle/>
        <a:p>
          <a:endParaRPr lang="en-IN"/>
        </a:p>
      </dgm:t>
    </dgm:pt>
    <dgm:pt modelId="{08067D87-047B-4F03-8EF1-D41A04EC363B}" type="sibTrans" cxnId="{D45A2D0A-2E98-4A5E-9AE2-AC17C76001C6}">
      <dgm:prSet/>
      <dgm:spPr/>
      <dgm:t>
        <a:bodyPr/>
        <a:lstStyle/>
        <a:p>
          <a:endParaRPr lang="en-IN"/>
        </a:p>
      </dgm:t>
    </dgm:pt>
    <dgm:pt modelId="{1EF43E61-AC99-42CE-851B-58E140B1F4D3}" type="pres">
      <dgm:prSet presAssocID="{8DF7363A-DDC8-4A5B-85B8-AD9D73B7D478}" presName="linear" presStyleCnt="0">
        <dgm:presLayoutVars>
          <dgm:animLvl val="lvl"/>
          <dgm:resizeHandles val="exact"/>
        </dgm:presLayoutVars>
      </dgm:prSet>
      <dgm:spPr/>
    </dgm:pt>
    <dgm:pt modelId="{B1FD140F-F3B2-4E6D-9D89-C31508963F37}" type="pres">
      <dgm:prSet presAssocID="{6738AC95-2769-4528-868B-AD6F27FBF8E0}" presName="parentText" presStyleLbl="node1" presStyleIdx="0" presStyleCnt="4" custLinFactNeighborX="-315">
        <dgm:presLayoutVars>
          <dgm:chMax val="0"/>
          <dgm:bulletEnabled val="1"/>
        </dgm:presLayoutVars>
      </dgm:prSet>
      <dgm:spPr/>
    </dgm:pt>
    <dgm:pt modelId="{4378DFA5-48F5-4DEA-95D0-05C24B6893BA}" type="pres">
      <dgm:prSet presAssocID="{66EA009C-1285-401D-ADA9-BB20A77EC914}" presName="spacer" presStyleCnt="0"/>
      <dgm:spPr/>
    </dgm:pt>
    <dgm:pt modelId="{3FDBCBAC-C274-4037-B9B3-C33121532C66}" type="pres">
      <dgm:prSet presAssocID="{B43413F8-8537-4FCA-9EAE-3200AA61E05E}" presName="parentText" presStyleLbl="node1" presStyleIdx="1" presStyleCnt="4">
        <dgm:presLayoutVars>
          <dgm:chMax val="0"/>
          <dgm:bulletEnabled val="1"/>
        </dgm:presLayoutVars>
      </dgm:prSet>
      <dgm:spPr/>
    </dgm:pt>
    <dgm:pt modelId="{19058F86-037D-468A-8FF0-DDA24A2A76BA}" type="pres">
      <dgm:prSet presAssocID="{73FC5BA1-CBC0-4680-8F70-863AE9BD3080}" presName="spacer" presStyleCnt="0"/>
      <dgm:spPr/>
    </dgm:pt>
    <dgm:pt modelId="{FBD36748-E20B-4F31-BA12-0C967F57C1AD}" type="pres">
      <dgm:prSet presAssocID="{1252301E-54BE-43AE-A3FF-5C69600DEC76}" presName="parentText" presStyleLbl="node1" presStyleIdx="2" presStyleCnt="4">
        <dgm:presLayoutVars>
          <dgm:chMax val="0"/>
          <dgm:bulletEnabled val="1"/>
        </dgm:presLayoutVars>
      </dgm:prSet>
      <dgm:spPr/>
    </dgm:pt>
    <dgm:pt modelId="{CD2AEC37-F2EE-4113-BA7F-85993841BB15}" type="pres">
      <dgm:prSet presAssocID="{B0DFC7A9-5FEB-454D-BF86-725291995F3F}" presName="spacer" presStyleCnt="0"/>
      <dgm:spPr/>
    </dgm:pt>
    <dgm:pt modelId="{969EBFCD-7100-484B-BE20-86F9FEBAA2A3}" type="pres">
      <dgm:prSet presAssocID="{5E966D3A-987E-47A0-A216-BE43DC147927}" presName="parentText" presStyleLbl="node1" presStyleIdx="3" presStyleCnt="4">
        <dgm:presLayoutVars>
          <dgm:chMax val="0"/>
          <dgm:bulletEnabled val="1"/>
        </dgm:presLayoutVars>
      </dgm:prSet>
      <dgm:spPr/>
    </dgm:pt>
  </dgm:ptLst>
  <dgm:cxnLst>
    <dgm:cxn modelId="{D45A2D0A-2E98-4A5E-9AE2-AC17C76001C6}" srcId="{8DF7363A-DDC8-4A5B-85B8-AD9D73B7D478}" destId="{5E966D3A-987E-47A0-A216-BE43DC147927}" srcOrd="3" destOrd="0" parTransId="{AE1EAA56-A4D6-4576-94F7-E117D52E7B95}" sibTransId="{08067D87-047B-4F03-8EF1-D41A04EC363B}"/>
    <dgm:cxn modelId="{F9A4E618-AD90-48C0-9333-DADDDE2CE8F9}" type="presOf" srcId="{B43413F8-8537-4FCA-9EAE-3200AA61E05E}" destId="{3FDBCBAC-C274-4037-B9B3-C33121532C66}" srcOrd="0" destOrd="0" presId="urn:microsoft.com/office/officeart/2005/8/layout/vList2"/>
    <dgm:cxn modelId="{2CDC4526-6554-4F23-B824-EF24AF77CE3D}" type="presOf" srcId="{5E966D3A-987E-47A0-A216-BE43DC147927}" destId="{969EBFCD-7100-484B-BE20-86F9FEBAA2A3}" srcOrd="0" destOrd="0" presId="urn:microsoft.com/office/officeart/2005/8/layout/vList2"/>
    <dgm:cxn modelId="{AA870A36-BBC4-400E-986B-60651F29D526}" type="presOf" srcId="{8DF7363A-DDC8-4A5B-85B8-AD9D73B7D478}" destId="{1EF43E61-AC99-42CE-851B-58E140B1F4D3}" srcOrd="0" destOrd="0" presId="urn:microsoft.com/office/officeart/2005/8/layout/vList2"/>
    <dgm:cxn modelId="{B1E266AA-7A34-47C7-9481-0738B465B54F}" type="presOf" srcId="{1252301E-54BE-43AE-A3FF-5C69600DEC76}" destId="{FBD36748-E20B-4F31-BA12-0C967F57C1AD}" srcOrd="0" destOrd="0" presId="urn:microsoft.com/office/officeart/2005/8/layout/vList2"/>
    <dgm:cxn modelId="{6DED56B2-61EB-478A-B53D-856488B8827F}" type="presOf" srcId="{6738AC95-2769-4528-868B-AD6F27FBF8E0}" destId="{B1FD140F-F3B2-4E6D-9D89-C31508963F37}" srcOrd="0" destOrd="0" presId="urn:microsoft.com/office/officeart/2005/8/layout/vList2"/>
    <dgm:cxn modelId="{18EC6BD3-5BA2-4838-A44A-B17B46121ABA}" srcId="{8DF7363A-DDC8-4A5B-85B8-AD9D73B7D478}" destId="{B43413F8-8537-4FCA-9EAE-3200AA61E05E}" srcOrd="1" destOrd="0" parTransId="{17583C26-448F-48DE-AFDC-21FFC192566E}" sibTransId="{73FC5BA1-CBC0-4680-8F70-863AE9BD3080}"/>
    <dgm:cxn modelId="{0FE67CD3-A917-4AD6-82FC-B4B82287E01A}" srcId="{8DF7363A-DDC8-4A5B-85B8-AD9D73B7D478}" destId="{6738AC95-2769-4528-868B-AD6F27FBF8E0}" srcOrd="0" destOrd="0" parTransId="{F62A3621-E816-489C-A03E-129710E056E6}" sibTransId="{66EA009C-1285-401D-ADA9-BB20A77EC914}"/>
    <dgm:cxn modelId="{A02BACFC-F89A-42EB-9976-535D690C15D2}" srcId="{8DF7363A-DDC8-4A5B-85B8-AD9D73B7D478}" destId="{1252301E-54BE-43AE-A3FF-5C69600DEC76}" srcOrd="2" destOrd="0" parTransId="{FD8F2E84-AFAD-47CB-8FF9-AE1169E51972}" sibTransId="{B0DFC7A9-5FEB-454D-BF86-725291995F3F}"/>
    <dgm:cxn modelId="{4FDDB78D-7B4E-468C-A9CD-916683B546FE}" type="presParOf" srcId="{1EF43E61-AC99-42CE-851B-58E140B1F4D3}" destId="{B1FD140F-F3B2-4E6D-9D89-C31508963F37}" srcOrd="0" destOrd="0" presId="urn:microsoft.com/office/officeart/2005/8/layout/vList2"/>
    <dgm:cxn modelId="{00BB8FDD-4EA8-4542-9F70-3F3CBD8A1F1C}" type="presParOf" srcId="{1EF43E61-AC99-42CE-851B-58E140B1F4D3}" destId="{4378DFA5-48F5-4DEA-95D0-05C24B6893BA}" srcOrd="1" destOrd="0" presId="urn:microsoft.com/office/officeart/2005/8/layout/vList2"/>
    <dgm:cxn modelId="{38C1002E-829F-4C59-9739-B2E12D4D2CD1}" type="presParOf" srcId="{1EF43E61-AC99-42CE-851B-58E140B1F4D3}" destId="{3FDBCBAC-C274-4037-B9B3-C33121532C66}" srcOrd="2" destOrd="0" presId="urn:microsoft.com/office/officeart/2005/8/layout/vList2"/>
    <dgm:cxn modelId="{F57DB699-DBC0-44C4-A786-E8A2F90804E9}" type="presParOf" srcId="{1EF43E61-AC99-42CE-851B-58E140B1F4D3}" destId="{19058F86-037D-468A-8FF0-DDA24A2A76BA}" srcOrd="3" destOrd="0" presId="urn:microsoft.com/office/officeart/2005/8/layout/vList2"/>
    <dgm:cxn modelId="{0FAFBBEF-26D6-4238-A8C5-0E6F943802A0}" type="presParOf" srcId="{1EF43E61-AC99-42CE-851B-58E140B1F4D3}" destId="{FBD36748-E20B-4F31-BA12-0C967F57C1AD}" srcOrd="4" destOrd="0" presId="urn:microsoft.com/office/officeart/2005/8/layout/vList2"/>
    <dgm:cxn modelId="{CB3997A4-763F-424A-A472-C8570EA8F9F5}" type="presParOf" srcId="{1EF43E61-AC99-42CE-851B-58E140B1F4D3}" destId="{CD2AEC37-F2EE-4113-BA7F-85993841BB15}" srcOrd="5" destOrd="0" presId="urn:microsoft.com/office/officeart/2005/8/layout/vList2"/>
    <dgm:cxn modelId="{FD65D175-57C4-4913-90D5-A8BCFDCE5F4B}" type="presParOf" srcId="{1EF43E61-AC99-42CE-851B-58E140B1F4D3}" destId="{969EBFCD-7100-484B-BE20-86F9FEBAA2A3}" srcOrd="6"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5F98012-1213-4C43-9ED2-86303453D3FF}"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0C412D46-C54A-4AE2-AE8D-5E59DA3CC37A}">
      <dgm:prSet/>
      <dgm:spPr/>
      <dgm:t>
        <a:bodyPr/>
        <a:lstStyle/>
        <a:p>
          <a:pPr rtl="0"/>
          <a:r>
            <a:rPr lang="en-US" b="1" dirty="0"/>
            <a:t>Objectives</a:t>
          </a:r>
        </a:p>
      </dgm:t>
    </dgm:pt>
    <dgm:pt modelId="{26FDEAA0-BD5D-4956-B978-CC47D70231AC}" type="parTrans" cxnId="{7C4C8DA9-C3E4-43E3-BD8A-F73F223E91ED}">
      <dgm:prSet/>
      <dgm:spPr/>
      <dgm:t>
        <a:bodyPr/>
        <a:lstStyle/>
        <a:p>
          <a:endParaRPr lang="en-US"/>
        </a:p>
      </dgm:t>
    </dgm:pt>
    <dgm:pt modelId="{D03FFF7D-A90A-41AD-BA99-DD234B2A7E40}" type="sibTrans" cxnId="{7C4C8DA9-C3E4-43E3-BD8A-F73F223E91ED}">
      <dgm:prSet/>
      <dgm:spPr/>
      <dgm:t>
        <a:bodyPr/>
        <a:lstStyle/>
        <a:p>
          <a:endParaRPr lang="en-US"/>
        </a:p>
      </dgm:t>
    </dgm:pt>
    <dgm:pt modelId="{119B576B-A023-4442-9656-1A7E4A39EEEE}" type="pres">
      <dgm:prSet presAssocID="{F5F98012-1213-4C43-9ED2-86303453D3FF}" presName="linearFlow" presStyleCnt="0">
        <dgm:presLayoutVars>
          <dgm:dir/>
          <dgm:resizeHandles val="exact"/>
        </dgm:presLayoutVars>
      </dgm:prSet>
      <dgm:spPr/>
    </dgm:pt>
    <dgm:pt modelId="{8805C540-5EEC-479E-A6A7-6F96AEFE7087}" type="pres">
      <dgm:prSet presAssocID="{0C412D46-C54A-4AE2-AE8D-5E59DA3CC37A}" presName="composite" presStyleCnt="0"/>
      <dgm:spPr/>
    </dgm:pt>
    <dgm:pt modelId="{876A56E6-4666-450C-9580-7473A18E1C9B}" type="pres">
      <dgm:prSet presAssocID="{0C412D46-C54A-4AE2-AE8D-5E59DA3CC37A}" presName="imgShp"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AFCFF866-ADA8-4B53-918D-867D9A4C5B5C}" type="pres">
      <dgm:prSet presAssocID="{0C412D46-C54A-4AE2-AE8D-5E59DA3CC37A}" presName="txShp" presStyleLbl="node1" presStyleIdx="0" presStyleCnt="1" custLinFactNeighborX="-683">
        <dgm:presLayoutVars>
          <dgm:bulletEnabled val="1"/>
        </dgm:presLayoutVars>
      </dgm:prSet>
      <dgm:spPr/>
    </dgm:pt>
  </dgm:ptLst>
  <dgm:cxnLst>
    <dgm:cxn modelId="{3837FA16-D10F-4444-96A2-75C4F672CDB5}" type="presOf" srcId="{0C412D46-C54A-4AE2-AE8D-5E59DA3CC37A}" destId="{AFCFF866-ADA8-4B53-918D-867D9A4C5B5C}" srcOrd="0" destOrd="0" presId="urn:microsoft.com/office/officeart/2005/8/layout/vList3"/>
    <dgm:cxn modelId="{7C4C8DA9-C3E4-43E3-BD8A-F73F223E91ED}" srcId="{F5F98012-1213-4C43-9ED2-86303453D3FF}" destId="{0C412D46-C54A-4AE2-AE8D-5E59DA3CC37A}" srcOrd="0" destOrd="0" parTransId="{26FDEAA0-BD5D-4956-B978-CC47D70231AC}" sibTransId="{D03FFF7D-A90A-41AD-BA99-DD234B2A7E40}"/>
    <dgm:cxn modelId="{BA1D0EC2-D7E2-4E8B-A0DD-DD085632388D}" type="presOf" srcId="{F5F98012-1213-4C43-9ED2-86303453D3FF}" destId="{119B576B-A023-4442-9656-1A7E4A39EEEE}" srcOrd="0" destOrd="0" presId="urn:microsoft.com/office/officeart/2005/8/layout/vList3"/>
    <dgm:cxn modelId="{D4CD8B31-E1AE-4B99-B61C-B87880FB6EB1}" type="presParOf" srcId="{119B576B-A023-4442-9656-1A7E4A39EEEE}" destId="{8805C540-5EEC-479E-A6A7-6F96AEFE7087}" srcOrd="0" destOrd="0" presId="urn:microsoft.com/office/officeart/2005/8/layout/vList3"/>
    <dgm:cxn modelId="{2D1DB84C-F59A-451F-8D7D-6AB4A874D9B7}" type="presParOf" srcId="{8805C540-5EEC-479E-A6A7-6F96AEFE7087}" destId="{876A56E6-4666-450C-9580-7473A18E1C9B}" srcOrd="0" destOrd="0" presId="urn:microsoft.com/office/officeart/2005/8/layout/vList3"/>
    <dgm:cxn modelId="{0F17BCE5-73C6-4C70-A0FC-11D3F344485E}" type="presParOf" srcId="{8805C540-5EEC-479E-A6A7-6F96AEFE7087}" destId="{AFCFF866-ADA8-4B53-918D-867D9A4C5B5C}"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B512551-601E-4136-BEFF-19F3EBF7DC06}"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5174A929-0796-4333-A2C6-11AA7F0B97B5}">
      <dgm:prSet/>
      <dgm:spPr/>
      <dgm:t>
        <a:bodyPr/>
        <a:lstStyle/>
        <a:p>
          <a:pPr rtl="0"/>
          <a:r>
            <a:rPr lang="en-US" dirty="0"/>
            <a:t>To simulate and compare the results of the proposed scheme with the existing techniques of credit card fraud detection.</a:t>
          </a:r>
        </a:p>
      </dgm:t>
    </dgm:pt>
    <dgm:pt modelId="{73693520-83DA-4C26-A6B1-BE99DAA3D29F}" type="parTrans" cxnId="{1C462D96-F049-4A5F-B1DF-B9C0DFBBCB39}">
      <dgm:prSet/>
      <dgm:spPr/>
      <dgm:t>
        <a:bodyPr/>
        <a:lstStyle/>
        <a:p>
          <a:endParaRPr lang="en-US"/>
        </a:p>
      </dgm:t>
    </dgm:pt>
    <dgm:pt modelId="{98FDBBBB-3574-4727-B007-9BC3167EB5F5}" type="sibTrans" cxnId="{1C462D96-F049-4A5F-B1DF-B9C0DFBBCB39}">
      <dgm:prSet/>
      <dgm:spPr/>
      <dgm:t>
        <a:bodyPr/>
        <a:lstStyle/>
        <a:p>
          <a:endParaRPr lang="en-US"/>
        </a:p>
      </dgm:t>
    </dgm:pt>
    <dgm:pt modelId="{0455A02B-D7B8-454C-8878-B60B1D87D005}">
      <dgm:prSet/>
      <dgm:spPr/>
      <dgm:t>
        <a:bodyPr/>
        <a:lstStyle/>
        <a:p>
          <a:pPr rtl="0"/>
          <a:r>
            <a:rPr lang="en-US" dirty="0"/>
            <a:t>To study the various credit card fraud detection techniques in order to recognize their </a:t>
          </a:r>
          <a:r>
            <a:rPr lang="en-IN" dirty="0"/>
            <a:t>advantages and shortcomings.</a:t>
          </a:r>
          <a:endParaRPr lang="en-US" dirty="0"/>
        </a:p>
      </dgm:t>
    </dgm:pt>
    <dgm:pt modelId="{683155D8-F859-4572-AA58-C8D18BCF7A7B}" type="sibTrans" cxnId="{F2E19B4D-2931-4987-A053-0FF46EEA239C}">
      <dgm:prSet/>
      <dgm:spPr/>
      <dgm:t>
        <a:bodyPr/>
        <a:lstStyle/>
        <a:p>
          <a:endParaRPr lang="en-US"/>
        </a:p>
      </dgm:t>
    </dgm:pt>
    <dgm:pt modelId="{F50BE759-3D35-40CF-BB6F-B49C155F325F}" type="parTrans" cxnId="{F2E19B4D-2931-4987-A053-0FF46EEA239C}">
      <dgm:prSet/>
      <dgm:spPr/>
      <dgm:t>
        <a:bodyPr/>
        <a:lstStyle/>
        <a:p>
          <a:endParaRPr lang="en-US"/>
        </a:p>
      </dgm:t>
    </dgm:pt>
    <dgm:pt modelId="{6DCF512D-1D38-41EA-9396-C782D5951ED9}">
      <dgm:prSet/>
      <dgm:spPr/>
      <dgm:t>
        <a:bodyPr/>
        <a:lstStyle/>
        <a:p>
          <a:pPr rtl="0"/>
          <a:r>
            <a:rPr lang="en-US" dirty="0"/>
            <a:t>To design an improved credit card fraud detection scheme using the data </a:t>
          </a:r>
          <a:r>
            <a:rPr lang="en-IN" dirty="0"/>
            <a:t>classification.</a:t>
          </a:r>
          <a:endParaRPr lang="en-US" dirty="0"/>
        </a:p>
      </dgm:t>
    </dgm:pt>
    <dgm:pt modelId="{28E61ADA-36C9-4ACC-9035-518C238626A4}" type="parTrans" cxnId="{89B74E0B-09AA-4FED-9050-AB0A6CF7ED61}">
      <dgm:prSet/>
      <dgm:spPr/>
      <dgm:t>
        <a:bodyPr/>
        <a:lstStyle/>
        <a:p>
          <a:endParaRPr lang="en-IN"/>
        </a:p>
      </dgm:t>
    </dgm:pt>
    <dgm:pt modelId="{6C1F8AEE-85B8-45F9-B23D-A57345E828C5}" type="sibTrans" cxnId="{89B74E0B-09AA-4FED-9050-AB0A6CF7ED61}">
      <dgm:prSet/>
      <dgm:spPr/>
      <dgm:t>
        <a:bodyPr/>
        <a:lstStyle/>
        <a:p>
          <a:endParaRPr lang="en-IN"/>
        </a:p>
      </dgm:t>
    </dgm:pt>
    <dgm:pt modelId="{7D526518-CE86-486C-8D10-238939642F91}">
      <dgm:prSet/>
      <dgm:spPr/>
      <dgm:t>
        <a:bodyPr/>
        <a:lstStyle/>
        <a:p>
          <a:pPr rtl="0"/>
          <a:r>
            <a:rPr lang="en-IN" dirty="0"/>
            <a:t>Our aim </a:t>
          </a:r>
          <a:r>
            <a:rPr lang="en-US" dirty="0"/>
            <a:t>here is to detect 100% of the fraudulent transactions while minimizing the incorrect fraud classifications.</a:t>
          </a:r>
        </a:p>
      </dgm:t>
    </dgm:pt>
    <dgm:pt modelId="{AB6456F9-6C1B-4752-9DEB-E7175CC25575}" type="parTrans" cxnId="{607F739F-EA60-4D6B-83E5-B195D687DAB6}">
      <dgm:prSet/>
      <dgm:spPr/>
      <dgm:t>
        <a:bodyPr/>
        <a:lstStyle/>
        <a:p>
          <a:endParaRPr lang="en-IN"/>
        </a:p>
      </dgm:t>
    </dgm:pt>
    <dgm:pt modelId="{4F920188-9C0A-4F25-8F0D-49AFFA485839}" type="sibTrans" cxnId="{607F739F-EA60-4D6B-83E5-B195D687DAB6}">
      <dgm:prSet/>
      <dgm:spPr/>
      <dgm:t>
        <a:bodyPr/>
        <a:lstStyle/>
        <a:p>
          <a:endParaRPr lang="en-IN"/>
        </a:p>
      </dgm:t>
    </dgm:pt>
    <dgm:pt modelId="{CB1BB92C-66B9-4FDE-B332-E5F3CD819F40}" type="pres">
      <dgm:prSet presAssocID="{DB512551-601E-4136-BEFF-19F3EBF7DC06}" presName="linear" presStyleCnt="0">
        <dgm:presLayoutVars>
          <dgm:animLvl val="lvl"/>
          <dgm:resizeHandles val="exact"/>
        </dgm:presLayoutVars>
      </dgm:prSet>
      <dgm:spPr/>
    </dgm:pt>
    <dgm:pt modelId="{BD47D5C9-3C70-4EEB-8890-C26989606227}" type="pres">
      <dgm:prSet presAssocID="{0455A02B-D7B8-454C-8878-B60B1D87D005}" presName="parentText" presStyleLbl="node1" presStyleIdx="0" presStyleCnt="4">
        <dgm:presLayoutVars>
          <dgm:chMax val="0"/>
          <dgm:bulletEnabled val="1"/>
        </dgm:presLayoutVars>
      </dgm:prSet>
      <dgm:spPr/>
    </dgm:pt>
    <dgm:pt modelId="{04EDB406-5808-4883-B36C-F043ADDFCF22}" type="pres">
      <dgm:prSet presAssocID="{683155D8-F859-4572-AA58-C8D18BCF7A7B}" presName="spacer" presStyleCnt="0"/>
      <dgm:spPr/>
    </dgm:pt>
    <dgm:pt modelId="{F8A70EDD-C413-40A5-8D0B-B871B7CCB8AC}" type="pres">
      <dgm:prSet presAssocID="{6DCF512D-1D38-41EA-9396-C782D5951ED9}" presName="parentText" presStyleLbl="node1" presStyleIdx="1" presStyleCnt="4">
        <dgm:presLayoutVars>
          <dgm:chMax val="0"/>
          <dgm:bulletEnabled val="1"/>
        </dgm:presLayoutVars>
      </dgm:prSet>
      <dgm:spPr/>
    </dgm:pt>
    <dgm:pt modelId="{9F7F3A59-F9F4-4360-BEA1-EF8E8EBFE996}" type="pres">
      <dgm:prSet presAssocID="{6C1F8AEE-85B8-45F9-B23D-A57345E828C5}" presName="spacer" presStyleCnt="0"/>
      <dgm:spPr/>
    </dgm:pt>
    <dgm:pt modelId="{80779D54-3A6E-49B6-B35A-61AE5B264EC6}" type="pres">
      <dgm:prSet presAssocID="{5174A929-0796-4333-A2C6-11AA7F0B97B5}" presName="parentText" presStyleLbl="node1" presStyleIdx="2" presStyleCnt="4">
        <dgm:presLayoutVars>
          <dgm:chMax val="0"/>
          <dgm:bulletEnabled val="1"/>
        </dgm:presLayoutVars>
      </dgm:prSet>
      <dgm:spPr/>
    </dgm:pt>
    <dgm:pt modelId="{E1D53887-029D-4608-9C77-A7690298ED8E}" type="pres">
      <dgm:prSet presAssocID="{98FDBBBB-3574-4727-B007-9BC3167EB5F5}" presName="spacer" presStyleCnt="0"/>
      <dgm:spPr/>
    </dgm:pt>
    <dgm:pt modelId="{D4A272A4-AE00-4F77-B81C-572B8766B2C1}" type="pres">
      <dgm:prSet presAssocID="{7D526518-CE86-486C-8D10-238939642F91}" presName="parentText" presStyleLbl="node1" presStyleIdx="3" presStyleCnt="4">
        <dgm:presLayoutVars>
          <dgm:chMax val="0"/>
          <dgm:bulletEnabled val="1"/>
        </dgm:presLayoutVars>
      </dgm:prSet>
      <dgm:spPr/>
    </dgm:pt>
  </dgm:ptLst>
  <dgm:cxnLst>
    <dgm:cxn modelId="{89B74E0B-09AA-4FED-9050-AB0A6CF7ED61}" srcId="{DB512551-601E-4136-BEFF-19F3EBF7DC06}" destId="{6DCF512D-1D38-41EA-9396-C782D5951ED9}" srcOrd="1" destOrd="0" parTransId="{28E61ADA-36C9-4ACC-9035-518C238626A4}" sibTransId="{6C1F8AEE-85B8-45F9-B23D-A57345E828C5}"/>
    <dgm:cxn modelId="{F2E19B4D-2931-4987-A053-0FF46EEA239C}" srcId="{DB512551-601E-4136-BEFF-19F3EBF7DC06}" destId="{0455A02B-D7B8-454C-8878-B60B1D87D005}" srcOrd="0" destOrd="0" parTransId="{F50BE759-3D35-40CF-BB6F-B49C155F325F}" sibTransId="{683155D8-F859-4572-AA58-C8D18BCF7A7B}"/>
    <dgm:cxn modelId="{72699F94-5DF2-42D9-B41F-0AD1E6DEB44E}" type="presOf" srcId="{DB512551-601E-4136-BEFF-19F3EBF7DC06}" destId="{CB1BB92C-66B9-4FDE-B332-E5F3CD819F40}" srcOrd="0" destOrd="0" presId="urn:microsoft.com/office/officeart/2005/8/layout/vList2"/>
    <dgm:cxn modelId="{1C462D96-F049-4A5F-B1DF-B9C0DFBBCB39}" srcId="{DB512551-601E-4136-BEFF-19F3EBF7DC06}" destId="{5174A929-0796-4333-A2C6-11AA7F0B97B5}" srcOrd="2" destOrd="0" parTransId="{73693520-83DA-4C26-A6B1-BE99DAA3D29F}" sibTransId="{98FDBBBB-3574-4727-B007-9BC3167EB5F5}"/>
    <dgm:cxn modelId="{98FB769D-12BF-48E9-8845-560C2C0F52DE}" type="presOf" srcId="{5174A929-0796-4333-A2C6-11AA7F0B97B5}" destId="{80779D54-3A6E-49B6-B35A-61AE5B264EC6}" srcOrd="0" destOrd="0" presId="urn:microsoft.com/office/officeart/2005/8/layout/vList2"/>
    <dgm:cxn modelId="{607F739F-EA60-4D6B-83E5-B195D687DAB6}" srcId="{DB512551-601E-4136-BEFF-19F3EBF7DC06}" destId="{7D526518-CE86-486C-8D10-238939642F91}" srcOrd="3" destOrd="0" parTransId="{AB6456F9-6C1B-4752-9DEB-E7175CC25575}" sibTransId="{4F920188-9C0A-4F25-8F0D-49AFFA485839}"/>
    <dgm:cxn modelId="{AF838AAC-5E92-4083-981C-F2D5BD82DC4E}" type="presOf" srcId="{6DCF512D-1D38-41EA-9396-C782D5951ED9}" destId="{F8A70EDD-C413-40A5-8D0B-B871B7CCB8AC}" srcOrd="0" destOrd="0" presId="urn:microsoft.com/office/officeart/2005/8/layout/vList2"/>
    <dgm:cxn modelId="{545C52B0-E435-42DA-B18D-85646076EE10}" type="presOf" srcId="{0455A02B-D7B8-454C-8878-B60B1D87D005}" destId="{BD47D5C9-3C70-4EEB-8890-C26989606227}" srcOrd="0" destOrd="0" presId="urn:microsoft.com/office/officeart/2005/8/layout/vList2"/>
    <dgm:cxn modelId="{672E79C3-EBC7-4905-9E4D-50632CE26070}" type="presOf" srcId="{7D526518-CE86-486C-8D10-238939642F91}" destId="{D4A272A4-AE00-4F77-B81C-572B8766B2C1}" srcOrd="0" destOrd="0" presId="urn:microsoft.com/office/officeart/2005/8/layout/vList2"/>
    <dgm:cxn modelId="{AF0D21F3-88BA-4FE8-8D92-93B66B213038}" type="presParOf" srcId="{CB1BB92C-66B9-4FDE-B332-E5F3CD819F40}" destId="{BD47D5C9-3C70-4EEB-8890-C26989606227}" srcOrd="0" destOrd="0" presId="urn:microsoft.com/office/officeart/2005/8/layout/vList2"/>
    <dgm:cxn modelId="{7B8DB798-3B9F-488D-9924-77DA4027E86E}" type="presParOf" srcId="{CB1BB92C-66B9-4FDE-B332-E5F3CD819F40}" destId="{04EDB406-5808-4883-B36C-F043ADDFCF22}" srcOrd="1" destOrd="0" presId="urn:microsoft.com/office/officeart/2005/8/layout/vList2"/>
    <dgm:cxn modelId="{C49974A6-60C4-45C0-AEE2-C9D39F335372}" type="presParOf" srcId="{CB1BB92C-66B9-4FDE-B332-E5F3CD819F40}" destId="{F8A70EDD-C413-40A5-8D0B-B871B7CCB8AC}" srcOrd="2" destOrd="0" presId="urn:microsoft.com/office/officeart/2005/8/layout/vList2"/>
    <dgm:cxn modelId="{C8095CC3-DA00-450B-A58C-73C897639C2C}" type="presParOf" srcId="{CB1BB92C-66B9-4FDE-B332-E5F3CD819F40}" destId="{9F7F3A59-F9F4-4360-BEA1-EF8E8EBFE996}" srcOrd="3" destOrd="0" presId="urn:microsoft.com/office/officeart/2005/8/layout/vList2"/>
    <dgm:cxn modelId="{DEA7F488-8A6D-4A1B-BE10-CBE18F2E3503}" type="presParOf" srcId="{CB1BB92C-66B9-4FDE-B332-E5F3CD819F40}" destId="{80779D54-3A6E-49B6-B35A-61AE5B264EC6}" srcOrd="4" destOrd="0" presId="urn:microsoft.com/office/officeart/2005/8/layout/vList2"/>
    <dgm:cxn modelId="{DCFEFE2D-2794-4162-9E65-72CBD6C84D1E}" type="presParOf" srcId="{CB1BB92C-66B9-4FDE-B332-E5F3CD819F40}" destId="{E1D53887-029D-4608-9C77-A7690298ED8E}" srcOrd="5" destOrd="0" presId="urn:microsoft.com/office/officeart/2005/8/layout/vList2"/>
    <dgm:cxn modelId="{7C900294-28A1-4859-B3EC-F90DAFE49C07}" type="presParOf" srcId="{CB1BB92C-66B9-4FDE-B332-E5F3CD819F40}" destId="{D4A272A4-AE00-4F77-B81C-572B8766B2C1}" srcOrd="6"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5F98012-1213-4C43-9ED2-86303453D3FF}"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0C412D46-C54A-4AE2-AE8D-5E59DA3CC37A}">
      <dgm:prSet/>
      <dgm:spPr/>
      <dgm:t>
        <a:bodyPr/>
        <a:lstStyle/>
        <a:p>
          <a:pPr rtl="0"/>
          <a:r>
            <a:rPr lang="en-IN" dirty="0"/>
            <a:t>What is credit card fraud detection Does</a:t>
          </a:r>
          <a:endParaRPr lang="en-US" b="1" dirty="0"/>
        </a:p>
      </dgm:t>
    </dgm:pt>
    <dgm:pt modelId="{26FDEAA0-BD5D-4956-B978-CC47D70231AC}" type="parTrans" cxnId="{7C4C8DA9-C3E4-43E3-BD8A-F73F223E91ED}">
      <dgm:prSet/>
      <dgm:spPr/>
      <dgm:t>
        <a:bodyPr/>
        <a:lstStyle/>
        <a:p>
          <a:endParaRPr lang="en-US"/>
        </a:p>
      </dgm:t>
    </dgm:pt>
    <dgm:pt modelId="{D03FFF7D-A90A-41AD-BA99-DD234B2A7E40}" type="sibTrans" cxnId="{7C4C8DA9-C3E4-43E3-BD8A-F73F223E91ED}">
      <dgm:prSet/>
      <dgm:spPr/>
      <dgm:t>
        <a:bodyPr/>
        <a:lstStyle/>
        <a:p>
          <a:endParaRPr lang="en-US"/>
        </a:p>
      </dgm:t>
    </dgm:pt>
    <dgm:pt modelId="{119B576B-A023-4442-9656-1A7E4A39EEEE}" type="pres">
      <dgm:prSet presAssocID="{F5F98012-1213-4C43-9ED2-86303453D3FF}" presName="linearFlow" presStyleCnt="0">
        <dgm:presLayoutVars>
          <dgm:dir/>
          <dgm:resizeHandles val="exact"/>
        </dgm:presLayoutVars>
      </dgm:prSet>
      <dgm:spPr/>
    </dgm:pt>
    <dgm:pt modelId="{8805C540-5EEC-479E-A6A7-6F96AEFE7087}" type="pres">
      <dgm:prSet presAssocID="{0C412D46-C54A-4AE2-AE8D-5E59DA3CC37A}" presName="composite" presStyleCnt="0"/>
      <dgm:spPr/>
    </dgm:pt>
    <dgm:pt modelId="{876A56E6-4666-450C-9580-7473A18E1C9B}" type="pres">
      <dgm:prSet presAssocID="{0C412D46-C54A-4AE2-AE8D-5E59DA3CC37A}" presName="imgShp"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AFCFF866-ADA8-4B53-918D-867D9A4C5B5C}" type="pres">
      <dgm:prSet presAssocID="{0C412D46-C54A-4AE2-AE8D-5E59DA3CC37A}" presName="txShp" presStyleLbl="node1" presStyleIdx="0" presStyleCnt="1" custLinFactNeighborX="-683">
        <dgm:presLayoutVars>
          <dgm:bulletEnabled val="1"/>
        </dgm:presLayoutVars>
      </dgm:prSet>
      <dgm:spPr/>
    </dgm:pt>
  </dgm:ptLst>
  <dgm:cxnLst>
    <dgm:cxn modelId="{3837FA16-D10F-4444-96A2-75C4F672CDB5}" type="presOf" srcId="{0C412D46-C54A-4AE2-AE8D-5E59DA3CC37A}" destId="{AFCFF866-ADA8-4B53-918D-867D9A4C5B5C}" srcOrd="0" destOrd="0" presId="urn:microsoft.com/office/officeart/2005/8/layout/vList3"/>
    <dgm:cxn modelId="{7C4C8DA9-C3E4-43E3-BD8A-F73F223E91ED}" srcId="{F5F98012-1213-4C43-9ED2-86303453D3FF}" destId="{0C412D46-C54A-4AE2-AE8D-5E59DA3CC37A}" srcOrd="0" destOrd="0" parTransId="{26FDEAA0-BD5D-4956-B978-CC47D70231AC}" sibTransId="{D03FFF7D-A90A-41AD-BA99-DD234B2A7E40}"/>
    <dgm:cxn modelId="{BA1D0EC2-D7E2-4E8B-A0DD-DD085632388D}" type="presOf" srcId="{F5F98012-1213-4C43-9ED2-86303453D3FF}" destId="{119B576B-A023-4442-9656-1A7E4A39EEEE}" srcOrd="0" destOrd="0" presId="urn:microsoft.com/office/officeart/2005/8/layout/vList3"/>
    <dgm:cxn modelId="{D4CD8B31-E1AE-4B99-B61C-B87880FB6EB1}" type="presParOf" srcId="{119B576B-A023-4442-9656-1A7E4A39EEEE}" destId="{8805C540-5EEC-479E-A6A7-6F96AEFE7087}" srcOrd="0" destOrd="0" presId="urn:microsoft.com/office/officeart/2005/8/layout/vList3"/>
    <dgm:cxn modelId="{2D1DB84C-F59A-451F-8D7D-6AB4A874D9B7}" type="presParOf" srcId="{8805C540-5EEC-479E-A6A7-6F96AEFE7087}" destId="{876A56E6-4666-450C-9580-7473A18E1C9B}" srcOrd="0" destOrd="0" presId="urn:microsoft.com/office/officeart/2005/8/layout/vList3"/>
    <dgm:cxn modelId="{0F17BCE5-73C6-4C70-A0FC-11D3F344485E}" type="presParOf" srcId="{8805C540-5EEC-479E-A6A7-6F96AEFE7087}" destId="{AFCFF866-ADA8-4B53-918D-867D9A4C5B5C}"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B512551-601E-4136-BEFF-19F3EBF7DC06}"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0455A02B-D7B8-454C-8878-B60B1D87D005}">
      <dgm:prSet/>
      <dgm:spPr/>
      <dgm:t>
        <a:bodyPr/>
        <a:lstStyle/>
        <a:p>
          <a:pPr rtl="0"/>
          <a:r>
            <a:rPr lang="en-IN" dirty="0"/>
            <a:t>The credit card fraud detection problem includes modelling past credit card transactions with the knowledge of the ones that turned out to be fraud</a:t>
          </a:r>
          <a:endParaRPr lang="en-US" dirty="0"/>
        </a:p>
      </dgm:t>
    </dgm:pt>
    <dgm:pt modelId="{683155D8-F859-4572-AA58-C8D18BCF7A7B}" type="sibTrans" cxnId="{F2E19B4D-2931-4987-A053-0FF46EEA239C}">
      <dgm:prSet/>
      <dgm:spPr/>
      <dgm:t>
        <a:bodyPr/>
        <a:lstStyle/>
        <a:p>
          <a:endParaRPr lang="en-US"/>
        </a:p>
      </dgm:t>
    </dgm:pt>
    <dgm:pt modelId="{F50BE759-3D35-40CF-BB6F-B49C155F325F}" type="parTrans" cxnId="{F2E19B4D-2931-4987-A053-0FF46EEA239C}">
      <dgm:prSet/>
      <dgm:spPr/>
      <dgm:t>
        <a:bodyPr/>
        <a:lstStyle/>
        <a:p>
          <a:endParaRPr lang="en-US"/>
        </a:p>
      </dgm:t>
    </dgm:pt>
    <dgm:pt modelId="{6DCF512D-1D38-41EA-9396-C782D5951ED9}">
      <dgm:prSet/>
      <dgm:spPr/>
      <dgm:t>
        <a:bodyPr/>
        <a:lstStyle/>
        <a:p>
          <a:pPr rtl="0"/>
          <a:r>
            <a:rPr lang="en-IN" dirty="0"/>
            <a:t>This model is then used to identify whether a new transaction is fraudulent or not </a:t>
          </a:r>
          <a:endParaRPr lang="en-US" dirty="0"/>
        </a:p>
      </dgm:t>
    </dgm:pt>
    <dgm:pt modelId="{28E61ADA-36C9-4ACC-9035-518C238626A4}" type="parTrans" cxnId="{89B74E0B-09AA-4FED-9050-AB0A6CF7ED61}">
      <dgm:prSet/>
      <dgm:spPr/>
      <dgm:t>
        <a:bodyPr/>
        <a:lstStyle/>
        <a:p>
          <a:endParaRPr lang="en-IN"/>
        </a:p>
      </dgm:t>
    </dgm:pt>
    <dgm:pt modelId="{6C1F8AEE-85B8-45F9-B23D-A57345E828C5}" type="sibTrans" cxnId="{89B74E0B-09AA-4FED-9050-AB0A6CF7ED61}">
      <dgm:prSet/>
      <dgm:spPr/>
      <dgm:t>
        <a:bodyPr/>
        <a:lstStyle/>
        <a:p>
          <a:endParaRPr lang="en-IN"/>
        </a:p>
      </dgm:t>
    </dgm:pt>
    <dgm:pt modelId="{DE55DD28-03F8-452A-A456-A2FD7D3D8FA9}">
      <dgm:prSet/>
      <dgm:spPr/>
      <dgm:t>
        <a:bodyPr/>
        <a:lstStyle/>
        <a:p>
          <a:pPr rtl="0"/>
          <a:r>
            <a:rPr lang="en-IN" dirty="0"/>
            <a:t>Our aim is to detect maximum of the fraudulent transactions while minimizing the incorrect fraud classifications</a:t>
          </a:r>
          <a:endParaRPr lang="en-US" dirty="0"/>
        </a:p>
      </dgm:t>
    </dgm:pt>
    <dgm:pt modelId="{1EE03060-9FC8-4B04-B9D2-AF3738A0C478}" type="parTrans" cxnId="{0F528A4F-FD77-40EA-9074-53B013218943}">
      <dgm:prSet/>
      <dgm:spPr/>
      <dgm:t>
        <a:bodyPr/>
        <a:lstStyle/>
        <a:p>
          <a:endParaRPr lang="en-IN"/>
        </a:p>
      </dgm:t>
    </dgm:pt>
    <dgm:pt modelId="{BE200A3E-965D-445E-91D9-78D08A159E4E}" type="sibTrans" cxnId="{0F528A4F-FD77-40EA-9074-53B013218943}">
      <dgm:prSet/>
      <dgm:spPr/>
      <dgm:t>
        <a:bodyPr/>
        <a:lstStyle/>
        <a:p>
          <a:endParaRPr lang="en-IN"/>
        </a:p>
      </dgm:t>
    </dgm:pt>
    <dgm:pt modelId="{CB1BB92C-66B9-4FDE-B332-E5F3CD819F40}" type="pres">
      <dgm:prSet presAssocID="{DB512551-601E-4136-BEFF-19F3EBF7DC06}" presName="linear" presStyleCnt="0">
        <dgm:presLayoutVars>
          <dgm:animLvl val="lvl"/>
          <dgm:resizeHandles val="exact"/>
        </dgm:presLayoutVars>
      </dgm:prSet>
      <dgm:spPr/>
    </dgm:pt>
    <dgm:pt modelId="{BD47D5C9-3C70-4EEB-8890-C26989606227}" type="pres">
      <dgm:prSet presAssocID="{0455A02B-D7B8-454C-8878-B60B1D87D005}" presName="parentText" presStyleLbl="node1" presStyleIdx="0" presStyleCnt="3">
        <dgm:presLayoutVars>
          <dgm:chMax val="0"/>
          <dgm:bulletEnabled val="1"/>
        </dgm:presLayoutVars>
      </dgm:prSet>
      <dgm:spPr/>
    </dgm:pt>
    <dgm:pt modelId="{04EDB406-5808-4883-B36C-F043ADDFCF22}" type="pres">
      <dgm:prSet presAssocID="{683155D8-F859-4572-AA58-C8D18BCF7A7B}" presName="spacer" presStyleCnt="0"/>
      <dgm:spPr/>
    </dgm:pt>
    <dgm:pt modelId="{F8A70EDD-C413-40A5-8D0B-B871B7CCB8AC}" type="pres">
      <dgm:prSet presAssocID="{6DCF512D-1D38-41EA-9396-C782D5951ED9}" presName="parentText" presStyleLbl="node1" presStyleIdx="1" presStyleCnt="3">
        <dgm:presLayoutVars>
          <dgm:chMax val="0"/>
          <dgm:bulletEnabled val="1"/>
        </dgm:presLayoutVars>
      </dgm:prSet>
      <dgm:spPr/>
    </dgm:pt>
    <dgm:pt modelId="{480A6C1A-9CDF-430C-ABFF-4E8CD45FCDFE}" type="pres">
      <dgm:prSet presAssocID="{6C1F8AEE-85B8-45F9-B23D-A57345E828C5}" presName="spacer" presStyleCnt="0"/>
      <dgm:spPr/>
    </dgm:pt>
    <dgm:pt modelId="{7EC4389B-447A-45C4-B5FB-C4C077FBD27A}" type="pres">
      <dgm:prSet presAssocID="{DE55DD28-03F8-452A-A456-A2FD7D3D8FA9}" presName="parentText" presStyleLbl="node1" presStyleIdx="2" presStyleCnt="3">
        <dgm:presLayoutVars>
          <dgm:chMax val="0"/>
          <dgm:bulletEnabled val="1"/>
        </dgm:presLayoutVars>
      </dgm:prSet>
      <dgm:spPr/>
    </dgm:pt>
  </dgm:ptLst>
  <dgm:cxnLst>
    <dgm:cxn modelId="{89B74E0B-09AA-4FED-9050-AB0A6CF7ED61}" srcId="{DB512551-601E-4136-BEFF-19F3EBF7DC06}" destId="{6DCF512D-1D38-41EA-9396-C782D5951ED9}" srcOrd="1" destOrd="0" parTransId="{28E61ADA-36C9-4ACC-9035-518C238626A4}" sibTransId="{6C1F8AEE-85B8-45F9-B23D-A57345E828C5}"/>
    <dgm:cxn modelId="{F2E19B4D-2931-4987-A053-0FF46EEA239C}" srcId="{DB512551-601E-4136-BEFF-19F3EBF7DC06}" destId="{0455A02B-D7B8-454C-8878-B60B1D87D005}" srcOrd="0" destOrd="0" parTransId="{F50BE759-3D35-40CF-BB6F-B49C155F325F}" sibTransId="{683155D8-F859-4572-AA58-C8D18BCF7A7B}"/>
    <dgm:cxn modelId="{0F528A4F-FD77-40EA-9074-53B013218943}" srcId="{DB512551-601E-4136-BEFF-19F3EBF7DC06}" destId="{DE55DD28-03F8-452A-A456-A2FD7D3D8FA9}" srcOrd="2" destOrd="0" parTransId="{1EE03060-9FC8-4B04-B9D2-AF3738A0C478}" sibTransId="{BE200A3E-965D-445E-91D9-78D08A159E4E}"/>
    <dgm:cxn modelId="{72699F94-5DF2-42D9-B41F-0AD1E6DEB44E}" type="presOf" srcId="{DB512551-601E-4136-BEFF-19F3EBF7DC06}" destId="{CB1BB92C-66B9-4FDE-B332-E5F3CD819F40}" srcOrd="0" destOrd="0" presId="urn:microsoft.com/office/officeart/2005/8/layout/vList2"/>
    <dgm:cxn modelId="{AF838AAC-5E92-4083-981C-F2D5BD82DC4E}" type="presOf" srcId="{6DCF512D-1D38-41EA-9396-C782D5951ED9}" destId="{F8A70EDD-C413-40A5-8D0B-B871B7CCB8AC}" srcOrd="0" destOrd="0" presId="urn:microsoft.com/office/officeart/2005/8/layout/vList2"/>
    <dgm:cxn modelId="{545C52B0-E435-42DA-B18D-85646076EE10}" type="presOf" srcId="{0455A02B-D7B8-454C-8878-B60B1D87D005}" destId="{BD47D5C9-3C70-4EEB-8890-C26989606227}" srcOrd="0" destOrd="0" presId="urn:microsoft.com/office/officeart/2005/8/layout/vList2"/>
    <dgm:cxn modelId="{2A576BF2-913E-4EE8-A5CF-533AD5196519}" type="presOf" srcId="{DE55DD28-03F8-452A-A456-A2FD7D3D8FA9}" destId="{7EC4389B-447A-45C4-B5FB-C4C077FBD27A}" srcOrd="0" destOrd="0" presId="urn:microsoft.com/office/officeart/2005/8/layout/vList2"/>
    <dgm:cxn modelId="{AF0D21F3-88BA-4FE8-8D92-93B66B213038}" type="presParOf" srcId="{CB1BB92C-66B9-4FDE-B332-E5F3CD819F40}" destId="{BD47D5C9-3C70-4EEB-8890-C26989606227}" srcOrd="0" destOrd="0" presId="urn:microsoft.com/office/officeart/2005/8/layout/vList2"/>
    <dgm:cxn modelId="{7B8DB798-3B9F-488D-9924-77DA4027E86E}" type="presParOf" srcId="{CB1BB92C-66B9-4FDE-B332-E5F3CD819F40}" destId="{04EDB406-5808-4883-B36C-F043ADDFCF22}" srcOrd="1" destOrd="0" presId="urn:microsoft.com/office/officeart/2005/8/layout/vList2"/>
    <dgm:cxn modelId="{C49974A6-60C4-45C0-AEE2-C9D39F335372}" type="presParOf" srcId="{CB1BB92C-66B9-4FDE-B332-E5F3CD819F40}" destId="{F8A70EDD-C413-40A5-8D0B-B871B7CCB8AC}" srcOrd="2" destOrd="0" presId="urn:microsoft.com/office/officeart/2005/8/layout/vList2"/>
    <dgm:cxn modelId="{924055E6-1C23-45FE-B056-FCEFC13CBC21}" type="presParOf" srcId="{CB1BB92C-66B9-4FDE-B332-E5F3CD819F40}" destId="{480A6C1A-9CDF-430C-ABFF-4E8CD45FCDFE}" srcOrd="3" destOrd="0" presId="urn:microsoft.com/office/officeart/2005/8/layout/vList2"/>
    <dgm:cxn modelId="{AF1283B6-7BF2-4B3D-B761-0B68BE52B562}" type="presParOf" srcId="{CB1BB92C-66B9-4FDE-B332-E5F3CD819F40}" destId="{7EC4389B-447A-45C4-B5FB-C4C077FBD27A}" srcOrd="4"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5F98012-1213-4C43-9ED2-86303453D3FF}"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0C412D46-C54A-4AE2-AE8D-5E59DA3CC37A}">
      <dgm:prSet custT="1"/>
      <dgm:spPr/>
      <dgm:t>
        <a:bodyPr/>
        <a:lstStyle/>
        <a:p>
          <a:pPr rtl="0"/>
          <a:r>
            <a:rPr lang="en-IN" sz="2400" b="1" dirty="0"/>
            <a:t>Data science approach</a:t>
          </a:r>
          <a:endParaRPr lang="en-US" sz="2400" b="1" dirty="0"/>
        </a:p>
      </dgm:t>
    </dgm:pt>
    <dgm:pt modelId="{26FDEAA0-BD5D-4956-B978-CC47D70231AC}" type="parTrans" cxnId="{7C4C8DA9-C3E4-43E3-BD8A-F73F223E91ED}">
      <dgm:prSet/>
      <dgm:spPr/>
      <dgm:t>
        <a:bodyPr/>
        <a:lstStyle/>
        <a:p>
          <a:endParaRPr lang="en-US"/>
        </a:p>
      </dgm:t>
    </dgm:pt>
    <dgm:pt modelId="{D03FFF7D-A90A-41AD-BA99-DD234B2A7E40}" type="sibTrans" cxnId="{7C4C8DA9-C3E4-43E3-BD8A-F73F223E91ED}">
      <dgm:prSet/>
      <dgm:spPr/>
      <dgm:t>
        <a:bodyPr/>
        <a:lstStyle/>
        <a:p>
          <a:endParaRPr lang="en-US"/>
        </a:p>
      </dgm:t>
    </dgm:pt>
    <dgm:pt modelId="{119B576B-A023-4442-9656-1A7E4A39EEEE}" type="pres">
      <dgm:prSet presAssocID="{F5F98012-1213-4C43-9ED2-86303453D3FF}" presName="linearFlow" presStyleCnt="0">
        <dgm:presLayoutVars>
          <dgm:dir/>
          <dgm:resizeHandles val="exact"/>
        </dgm:presLayoutVars>
      </dgm:prSet>
      <dgm:spPr/>
    </dgm:pt>
    <dgm:pt modelId="{8805C540-5EEC-479E-A6A7-6F96AEFE7087}" type="pres">
      <dgm:prSet presAssocID="{0C412D46-C54A-4AE2-AE8D-5E59DA3CC37A}" presName="composite" presStyleCnt="0"/>
      <dgm:spPr/>
    </dgm:pt>
    <dgm:pt modelId="{876A56E6-4666-450C-9580-7473A18E1C9B}" type="pres">
      <dgm:prSet presAssocID="{0C412D46-C54A-4AE2-AE8D-5E59DA3CC37A}" presName="imgShp"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AFCFF866-ADA8-4B53-918D-867D9A4C5B5C}" type="pres">
      <dgm:prSet presAssocID="{0C412D46-C54A-4AE2-AE8D-5E59DA3CC37A}" presName="txShp" presStyleLbl="node1" presStyleIdx="0" presStyleCnt="1" custLinFactNeighborX="-683">
        <dgm:presLayoutVars>
          <dgm:bulletEnabled val="1"/>
        </dgm:presLayoutVars>
      </dgm:prSet>
      <dgm:spPr/>
    </dgm:pt>
  </dgm:ptLst>
  <dgm:cxnLst>
    <dgm:cxn modelId="{3837FA16-D10F-4444-96A2-75C4F672CDB5}" type="presOf" srcId="{0C412D46-C54A-4AE2-AE8D-5E59DA3CC37A}" destId="{AFCFF866-ADA8-4B53-918D-867D9A4C5B5C}" srcOrd="0" destOrd="0" presId="urn:microsoft.com/office/officeart/2005/8/layout/vList3"/>
    <dgm:cxn modelId="{7C4C8DA9-C3E4-43E3-BD8A-F73F223E91ED}" srcId="{F5F98012-1213-4C43-9ED2-86303453D3FF}" destId="{0C412D46-C54A-4AE2-AE8D-5E59DA3CC37A}" srcOrd="0" destOrd="0" parTransId="{26FDEAA0-BD5D-4956-B978-CC47D70231AC}" sibTransId="{D03FFF7D-A90A-41AD-BA99-DD234B2A7E40}"/>
    <dgm:cxn modelId="{BA1D0EC2-D7E2-4E8B-A0DD-DD085632388D}" type="presOf" srcId="{F5F98012-1213-4C43-9ED2-86303453D3FF}" destId="{119B576B-A023-4442-9656-1A7E4A39EEEE}" srcOrd="0" destOrd="0" presId="urn:microsoft.com/office/officeart/2005/8/layout/vList3"/>
    <dgm:cxn modelId="{D4CD8B31-E1AE-4B99-B61C-B87880FB6EB1}" type="presParOf" srcId="{119B576B-A023-4442-9656-1A7E4A39EEEE}" destId="{8805C540-5EEC-479E-A6A7-6F96AEFE7087}" srcOrd="0" destOrd="0" presId="urn:microsoft.com/office/officeart/2005/8/layout/vList3"/>
    <dgm:cxn modelId="{2D1DB84C-F59A-451F-8D7D-6AB4A874D9B7}" type="presParOf" srcId="{8805C540-5EEC-479E-A6A7-6F96AEFE7087}" destId="{876A56E6-4666-450C-9580-7473A18E1C9B}" srcOrd="0" destOrd="0" presId="urn:microsoft.com/office/officeart/2005/8/layout/vList3"/>
    <dgm:cxn modelId="{0F17BCE5-73C6-4C70-A0FC-11D3F344485E}" type="presParOf" srcId="{8805C540-5EEC-479E-A6A7-6F96AEFE7087}" destId="{AFCFF866-ADA8-4B53-918D-867D9A4C5B5C}"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5F98012-1213-4C43-9ED2-86303453D3FF}"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0C412D46-C54A-4AE2-AE8D-5E59DA3CC37A}">
      <dgm:prSet custT="1"/>
      <dgm:spPr/>
      <dgm:t>
        <a:bodyPr/>
        <a:lstStyle/>
        <a:p>
          <a:pPr rtl="0"/>
          <a:r>
            <a:rPr lang="en-IN" sz="2400" b="1" dirty="0"/>
            <a:t>Data science approach</a:t>
          </a:r>
          <a:endParaRPr lang="en-US" sz="2400" b="1" dirty="0"/>
        </a:p>
      </dgm:t>
    </dgm:pt>
    <dgm:pt modelId="{26FDEAA0-BD5D-4956-B978-CC47D70231AC}" type="parTrans" cxnId="{7C4C8DA9-C3E4-43E3-BD8A-F73F223E91ED}">
      <dgm:prSet/>
      <dgm:spPr/>
      <dgm:t>
        <a:bodyPr/>
        <a:lstStyle/>
        <a:p>
          <a:endParaRPr lang="en-US"/>
        </a:p>
      </dgm:t>
    </dgm:pt>
    <dgm:pt modelId="{D03FFF7D-A90A-41AD-BA99-DD234B2A7E40}" type="sibTrans" cxnId="{7C4C8DA9-C3E4-43E3-BD8A-F73F223E91ED}">
      <dgm:prSet/>
      <dgm:spPr/>
      <dgm:t>
        <a:bodyPr/>
        <a:lstStyle/>
        <a:p>
          <a:endParaRPr lang="en-US"/>
        </a:p>
      </dgm:t>
    </dgm:pt>
    <dgm:pt modelId="{119B576B-A023-4442-9656-1A7E4A39EEEE}" type="pres">
      <dgm:prSet presAssocID="{F5F98012-1213-4C43-9ED2-86303453D3FF}" presName="linearFlow" presStyleCnt="0">
        <dgm:presLayoutVars>
          <dgm:dir/>
          <dgm:resizeHandles val="exact"/>
        </dgm:presLayoutVars>
      </dgm:prSet>
      <dgm:spPr/>
    </dgm:pt>
    <dgm:pt modelId="{8805C540-5EEC-479E-A6A7-6F96AEFE7087}" type="pres">
      <dgm:prSet presAssocID="{0C412D46-C54A-4AE2-AE8D-5E59DA3CC37A}" presName="composite" presStyleCnt="0"/>
      <dgm:spPr/>
    </dgm:pt>
    <dgm:pt modelId="{876A56E6-4666-450C-9580-7473A18E1C9B}" type="pres">
      <dgm:prSet presAssocID="{0C412D46-C54A-4AE2-AE8D-5E59DA3CC37A}" presName="imgShp"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AFCFF866-ADA8-4B53-918D-867D9A4C5B5C}" type="pres">
      <dgm:prSet presAssocID="{0C412D46-C54A-4AE2-AE8D-5E59DA3CC37A}" presName="txShp" presStyleLbl="node1" presStyleIdx="0" presStyleCnt="1" custLinFactNeighborX="-683">
        <dgm:presLayoutVars>
          <dgm:bulletEnabled val="1"/>
        </dgm:presLayoutVars>
      </dgm:prSet>
      <dgm:spPr/>
    </dgm:pt>
  </dgm:ptLst>
  <dgm:cxnLst>
    <dgm:cxn modelId="{3837FA16-D10F-4444-96A2-75C4F672CDB5}" type="presOf" srcId="{0C412D46-C54A-4AE2-AE8D-5E59DA3CC37A}" destId="{AFCFF866-ADA8-4B53-918D-867D9A4C5B5C}" srcOrd="0" destOrd="0" presId="urn:microsoft.com/office/officeart/2005/8/layout/vList3"/>
    <dgm:cxn modelId="{7C4C8DA9-C3E4-43E3-BD8A-F73F223E91ED}" srcId="{F5F98012-1213-4C43-9ED2-86303453D3FF}" destId="{0C412D46-C54A-4AE2-AE8D-5E59DA3CC37A}" srcOrd="0" destOrd="0" parTransId="{26FDEAA0-BD5D-4956-B978-CC47D70231AC}" sibTransId="{D03FFF7D-A90A-41AD-BA99-DD234B2A7E40}"/>
    <dgm:cxn modelId="{BA1D0EC2-D7E2-4E8B-A0DD-DD085632388D}" type="presOf" srcId="{F5F98012-1213-4C43-9ED2-86303453D3FF}" destId="{119B576B-A023-4442-9656-1A7E4A39EEEE}" srcOrd="0" destOrd="0" presId="urn:microsoft.com/office/officeart/2005/8/layout/vList3"/>
    <dgm:cxn modelId="{D4CD8B31-E1AE-4B99-B61C-B87880FB6EB1}" type="presParOf" srcId="{119B576B-A023-4442-9656-1A7E4A39EEEE}" destId="{8805C540-5EEC-479E-A6A7-6F96AEFE7087}" srcOrd="0" destOrd="0" presId="urn:microsoft.com/office/officeart/2005/8/layout/vList3"/>
    <dgm:cxn modelId="{2D1DB84C-F59A-451F-8D7D-6AB4A874D9B7}" type="presParOf" srcId="{8805C540-5EEC-479E-A6A7-6F96AEFE7087}" destId="{876A56E6-4666-450C-9580-7473A18E1C9B}" srcOrd="0" destOrd="0" presId="urn:microsoft.com/office/officeart/2005/8/layout/vList3"/>
    <dgm:cxn modelId="{0F17BCE5-73C6-4C70-A0FC-11D3F344485E}" type="presParOf" srcId="{8805C540-5EEC-479E-A6A7-6F96AEFE7087}" destId="{AFCFF866-ADA8-4B53-918D-867D9A4C5B5C}"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5F98012-1213-4C43-9ED2-86303453D3FF}"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0C412D46-C54A-4AE2-AE8D-5E59DA3CC37A}">
      <dgm:prSet/>
      <dgm:spPr/>
      <dgm:t>
        <a:bodyPr/>
        <a:lstStyle/>
        <a:p>
          <a:pPr rtl="0"/>
          <a:r>
            <a:rPr lang="en-US" b="1" dirty="0"/>
            <a:t>Architecture Diagram</a:t>
          </a:r>
        </a:p>
      </dgm:t>
    </dgm:pt>
    <dgm:pt modelId="{26FDEAA0-BD5D-4956-B978-CC47D70231AC}" type="parTrans" cxnId="{7C4C8DA9-C3E4-43E3-BD8A-F73F223E91ED}">
      <dgm:prSet/>
      <dgm:spPr/>
      <dgm:t>
        <a:bodyPr/>
        <a:lstStyle/>
        <a:p>
          <a:endParaRPr lang="en-US"/>
        </a:p>
      </dgm:t>
    </dgm:pt>
    <dgm:pt modelId="{D03FFF7D-A90A-41AD-BA99-DD234B2A7E40}" type="sibTrans" cxnId="{7C4C8DA9-C3E4-43E3-BD8A-F73F223E91ED}">
      <dgm:prSet/>
      <dgm:spPr/>
      <dgm:t>
        <a:bodyPr/>
        <a:lstStyle/>
        <a:p>
          <a:endParaRPr lang="en-US"/>
        </a:p>
      </dgm:t>
    </dgm:pt>
    <dgm:pt modelId="{119B576B-A023-4442-9656-1A7E4A39EEEE}" type="pres">
      <dgm:prSet presAssocID="{F5F98012-1213-4C43-9ED2-86303453D3FF}" presName="linearFlow" presStyleCnt="0">
        <dgm:presLayoutVars>
          <dgm:dir/>
          <dgm:resizeHandles val="exact"/>
        </dgm:presLayoutVars>
      </dgm:prSet>
      <dgm:spPr/>
    </dgm:pt>
    <dgm:pt modelId="{8805C540-5EEC-479E-A6A7-6F96AEFE7087}" type="pres">
      <dgm:prSet presAssocID="{0C412D46-C54A-4AE2-AE8D-5E59DA3CC37A}" presName="composite" presStyleCnt="0"/>
      <dgm:spPr/>
    </dgm:pt>
    <dgm:pt modelId="{876A56E6-4666-450C-9580-7473A18E1C9B}" type="pres">
      <dgm:prSet presAssocID="{0C412D46-C54A-4AE2-AE8D-5E59DA3CC37A}" presName="imgShp"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AFCFF866-ADA8-4B53-918D-867D9A4C5B5C}" type="pres">
      <dgm:prSet presAssocID="{0C412D46-C54A-4AE2-AE8D-5E59DA3CC37A}" presName="txShp" presStyleLbl="node1" presStyleIdx="0" presStyleCnt="1" custLinFactNeighborX="-683">
        <dgm:presLayoutVars>
          <dgm:bulletEnabled val="1"/>
        </dgm:presLayoutVars>
      </dgm:prSet>
      <dgm:spPr/>
    </dgm:pt>
  </dgm:ptLst>
  <dgm:cxnLst>
    <dgm:cxn modelId="{3837FA16-D10F-4444-96A2-75C4F672CDB5}" type="presOf" srcId="{0C412D46-C54A-4AE2-AE8D-5E59DA3CC37A}" destId="{AFCFF866-ADA8-4B53-918D-867D9A4C5B5C}" srcOrd="0" destOrd="0" presId="urn:microsoft.com/office/officeart/2005/8/layout/vList3"/>
    <dgm:cxn modelId="{7C4C8DA9-C3E4-43E3-BD8A-F73F223E91ED}" srcId="{F5F98012-1213-4C43-9ED2-86303453D3FF}" destId="{0C412D46-C54A-4AE2-AE8D-5E59DA3CC37A}" srcOrd="0" destOrd="0" parTransId="{26FDEAA0-BD5D-4956-B978-CC47D70231AC}" sibTransId="{D03FFF7D-A90A-41AD-BA99-DD234B2A7E40}"/>
    <dgm:cxn modelId="{BA1D0EC2-D7E2-4E8B-A0DD-DD085632388D}" type="presOf" srcId="{F5F98012-1213-4C43-9ED2-86303453D3FF}" destId="{119B576B-A023-4442-9656-1A7E4A39EEEE}" srcOrd="0" destOrd="0" presId="urn:microsoft.com/office/officeart/2005/8/layout/vList3"/>
    <dgm:cxn modelId="{D4CD8B31-E1AE-4B99-B61C-B87880FB6EB1}" type="presParOf" srcId="{119B576B-A023-4442-9656-1A7E4A39EEEE}" destId="{8805C540-5EEC-479E-A6A7-6F96AEFE7087}" srcOrd="0" destOrd="0" presId="urn:microsoft.com/office/officeart/2005/8/layout/vList3"/>
    <dgm:cxn modelId="{2D1DB84C-F59A-451F-8D7D-6AB4A874D9B7}" type="presParOf" srcId="{8805C540-5EEC-479E-A6A7-6F96AEFE7087}" destId="{876A56E6-4666-450C-9580-7473A18E1C9B}" srcOrd="0" destOrd="0" presId="urn:microsoft.com/office/officeart/2005/8/layout/vList3"/>
    <dgm:cxn modelId="{0F17BCE5-73C6-4C70-A0FC-11D3F344485E}" type="presParOf" srcId="{8805C540-5EEC-479E-A6A7-6F96AEFE7087}" destId="{AFCFF866-ADA8-4B53-918D-867D9A4C5B5C}"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CFF866-ADA8-4B53-918D-867D9A4C5B5C}">
      <dsp:nvSpPr>
        <dsp:cNvPr id="0" name=""/>
        <dsp:cNvSpPr/>
      </dsp:nvSpPr>
      <dsp:spPr>
        <a:xfrm rot="10800000">
          <a:off x="1363880" y="0"/>
          <a:ext cx="4668183" cy="87977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7955" tIns="121920" rIns="227584" bIns="121920" numCol="1" spcCol="1270" anchor="ctr" anchorCtr="0">
          <a:noAutofit/>
        </a:bodyPr>
        <a:lstStyle/>
        <a:p>
          <a:pPr marL="0" lvl="0" indent="0" algn="ctr" defTabSz="1422400" rtl="0">
            <a:lnSpc>
              <a:spcPct val="90000"/>
            </a:lnSpc>
            <a:spcBef>
              <a:spcPct val="0"/>
            </a:spcBef>
            <a:spcAft>
              <a:spcPct val="35000"/>
            </a:spcAft>
            <a:buNone/>
          </a:pPr>
          <a:r>
            <a:rPr lang="en-US" sz="3200" b="1" kern="1200" dirty="0"/>
            <a:t>Problem Statement</a:t>
          </a:r>
        </a:p>
      </dsp:txBody>
      <dsp:txXfrm rot="10800000">
        <a:off x="1583823" y="0"/>
        <a:ext cx="4448240" cy="879773"/>
      </dsp:txXfrm>
    </dsp:sp>
    <dsp:sp modelId="{876A56E6-4666-450C-9580-7473A18E1C9B}">
      <dsp:nvSpPr>
        <dsp:cNvPr id="0" name=""/>
        <dsp:cNvSpPr/>
      </dsp:nvSpPr>
      <dsp:spPr>
        <a:xfrm>
          <a:off x="955877" y="0"/>
          <a:ext cx="879773" cy="87977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CFF866-ADA8-4B53-918D-867D9A4C5B5C}">
      <dsp:nvSpPr>
        <dsp:cNvPr id="0" name=""/>
        <dsp:cNvSpPr/>
      </dsp:nvSpPr>
      <dsp:spPr>
        <a:xfrm rot="10800000">
          <a:off x="1308438" y="0"/>
          <a:ext cx="4668183" cy="65800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0163" tIns="114300" rIns="213360" bIns="114300" numCol="1" spcCol="1270" anchor="ctr" anchorCtr="0">
          <a:noAutofit/>
        </a:bodyPr>
        <a:lstStyle/>
        <a:p>
          <a:pPr marL="0" lvl="0" indent="0" algn="ctr" defTabSz="1333500" rtl="0">
            <a:lnSpc>
              <a:spcPct val="90000"/>
            </a:lnSpc>
            <a:spcBef>
              <a:spcPct val="0"/>
            </a:spcBef>
            <a:spcAft>
              <a:spcPct val="35000"/>
            </a:spcAft>
            <a:buNone/>
          </a:pPr>
          <a:r>
            <a:rPr lang="en-US" sz="3000" b="1" kern="1200" dirty="0"/>
            <a:t>Methodology</a:t>
          </a:r>
        </a:p>
      </dsp:txBody>
      <dsp:txXfrm rot="10800000">
        <a:off x="1472940" y="0"/>
        <a:ext cx="4503681" cy="658007"/>
      </dsp:txXfrm>
    </dsp:sp>
    <dsp:sp modelId="{876A56E6-4666-450C-9580-7473A18E1C9B}">
      <dsp:nvSpPr>
        <dsp:cNvPr id="0" name=""/>
        <dsp:cNvSpPr/>
      </dsp:nvSpPr>
      <dsp:spPr>
        <a:xfrm>
          <a:off x="1011318" y="0"/>
          <a:ext cx="658007" cy="65800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47D5C9-3C70-4EEB-8890-C26989606227}">
      <dsp:nvSpPr>
        <dsp:cNvPr id="0" name=""/>
        <dsp:cNvSpPr/>
      </dsp:nvSpPr>
      <dsp:spPr>
        <a:xfrm>
          <a:off x="0" y="46823"/>
          <a:ext cx="6083744" cy="116915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US" sz="1700" kern="1200" dirty="0">
              <a:latin typeface="Times New Roman" panose="02020603050405020304" pitchFamily="18" charset="0"/>
            </a:rPr>
            <a:t>O</a:t>
          </a:r>
          <a:r>
            <a:rPr lang="en-US" sz="1700" b="0" i="0" u="none" strike="noStrike" kern="1200" baseline="0" dirty="0">
              <a:latin typeface="Times New Roman" panose="02020603050405020304" pitchFamily="18" charset="0"/>
            </a:rPr>
            <a:t>btained our dataset from Kaggle, a data analysis website  which provides datasets.</a:t>
          </a:r>
          <a:endParaRPr lang="en-US" sz="1700" kern="1200" dirty="0"/>
        </a:p>
      </dsp:txBody>
      <dsp:txXfrm>
        <a:off x="57074" y="103897"/>
        <a:ext cx="5969596" cy="1055011"/>
      </dsp:txXfrm>
    </dsp:sp>
    <dsp:sp modelId="{80779D54-3A6E-49B6-B35A-61AE5B264EC6}">
      <dsp:nvSpPr>
        <dsp:cNvPr id="0" name=""/>
        <dsp:cNvSpPr/>
      </dsp:nvSpPr>
      <dsp:spPr>
        <a:xfrm>
          <a:off x="0" y="1264942"/>
          <a:ext cx="6083744" cy="116915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US" sz="1700" b="0" i="0" u="none" strike="noStrike" kern="1200" baseline="0" dirty="0">
              <a:latin typeface="Times New Roman" panose="02020603050405020304" pitchFamily="18" charset="0"/>
            </a:rPr>
            <a:t>Inside this dataset, there are 31 columns out of which 28  are named as v1-v28 to protect sensitive data.</a:t>
          </a:r>
          <a:endParaRPr lang="en-US" sz="1700" kern="1200" dirty="0"/>
        </a:p>
      </dsp:txBody>
      <dsp:txXfrm>
        <a:off x="57074" y="1322016"/>
        <a:ext cx="5969596" cy="1055011"/>
      </dsp:txXfrm>
    </dsp:sp>
    <dsp:sp modelId="{159AB014-B3D1-4710-85A9-46C94E641657}">
      <dsp:nvSpPr>
        <dsp:cNvPr id="0" name=""/>
        <dsp:cNvSpPr/>
      </dsp:nvSpPr>
      <dsp:spPr>
        <a:xfrm>
          <a:off x="0" y="2507446"/>
          <a:ext cx="6083744" cy="116915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US" sz="1700" b="0" i="0" u="none" strike="noStrike" kern="1200" baseline="0" dirty="0">
              <a:latin typeface="Times New Roman" panose="02020603050405020304" pitchFamily="18" charset="0"/>
            </a:rPr>
            <a:t>The other columns represent Time, Amount and Class. Time shows the time gap between the first transaction and the following one. Amount is the amount of money transacted. Class</a:t>
          </a:r>
          <a:r>
            <a:rPr lang="en-US" sz="1700" kern="1200" dirty="0">
              <a:latin typeface="Times New Roman" panose="02020603050405020304" pitchFamily="18" charset="0"/>
            </a:rPr>
            <a:t> </a:t>
          </a:r>
          <a:r>
            <a:rPr lang="en-US" sz="1700" b="0" i="0" u="none" strike="noStrike" kern="1200" baseline="0" dirty="0">
              <a:latin typeface="Times New Roman" panose="02020603050405020304" pitchFamily="18" charset="0"/>
            </a:rPr>
            <a:t>0 represents a valid transaction and 1 represents a  </a:t>
          </a:r>
          <a:r>
            <a:rPr lang="en-IN" sz="1700" b="0" i="0" u="none" strike="noStrike" kern="1200" baseline="0" dirty="0">
              <a:latin typeface="Times New Roman" panose="02020603050405020304" pitchFamily="18" charset="0"/>
            </a:rPr>
            <a:t>fraudulent one.</a:t>
          </a:r>
          <a:endParaRPr lang="en-US" sz="1700" kern="1200" dirty="0"/>
        </a:p>
      </dsp:txBody>
      <dsp:txXfrm>
        <a:off x="57074" y="2564520"/>
        <a:ext cx="5969596" cy="1055011"/>
      </dsp:txXfrm>
    </dsp:sp>
    <dsp:sp modelId="{9E808714-DA1A-4586-82F3-63886010844C}">
      <dsp:nvSpPr>
        <dsp:cNvPr id="0" name=""/>
        <dsp:cNvSpPr/>
      </dsp:nvSpPr>
      <dsp:spPr>
        <a:xfrm>
          <a:off x="0" y="3701181"/>
          <a:ext cx="6083744" cy="116915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US" sz="1700" kern="1200" dirty="0">
              <a:latin typeface="Times New Roman" panose="02020603050405020304" pitchFamily="18" charset="0"/>
            </a:rPr>
            <a:t>P</a:t>
          </a:r>
          <a:r>
            <a:rPr lang="en-US" sz="1700" b="0" i="0" u="none" strike="noStrike" kern="1200" baseline="0" dirty="0">
              <a:latin typeface="Times New Roman" panose="02020603050405020304" pitchFamily="18" charset="0"/>
            </a:rPr>
            <a:t>lot different graphs to check for inconsistencies in the dataset and to visually comprehend it. We can see 2 plots. </a:t>
          </a:r>
          <a:endParaRPr lang="en-US" sz="1700" kern="1200" dirty="0"/>
        </a:p>
      </dsp:txBody>
      <dsp:txXfrm>
        <a:off x="57074" y="3758255"/>
        <a:ext cx="5969596" cy="105501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CFF866-ADA8-4B53-918D-867D9A4C5B5C}">
      <dsp:nvSpPr>
        <dsp:cNvPr id="0" name=""/>
        <dsp:cNvSpPr/>
      </dsp:nvSpPr>
      <dsp:spPr>
        <a:xfrm rot="10800000">
          <a:off x="1308438" y="0"/>
          <a:ext cx="4668183" cy="65800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0163" tIns="114300" rIns="213360" bIns="114300" numCol="1" spcCol="1270" anchor="ctr" anchorCtr="0">
          <a:noAutofit/>
        </a:bodyPr>
        <a:lstStyle/>
        <a:p>
          <a:pPr marL="0" lvl="0" indent="0" algn="ctr" defTabSz="1333500" rtl="0">
            <a:lnSpc>
              <a:spcPct val="90000"/>
            </a:lnSpc>
            <a:spcBef>
              <a:spcPct val="0"/>
            </a:spcBef>
            <a:spcAft>
              <a:spcPct val="35000"/>
            </a:spcAft>
            <a:buNone/>
          </a:pPr>
          <a:r>
            <a:rPr lang="en-US" sz="3000" b="1" kern="1200" dirty="0"/>
            <a:t>Models to use</a:t>
          </a:r>
        </a:p>
      </dsp:txBody>
      <dsp:txXfrm rot="10800000">
        <a:off x="1472940" y="0"/>
        <a:ext cx="4503681" cy="658007"/>
      </dsp:txXfrm>
    </dsp:sp>
    <dsp:sp modelId="{876A56E6-4666-450C-9580-7473A18E1C9B}">
      <dsp:nvSpPr>
        <dsp:cNvPr id="0" name=""/>
        <dsp:cNvSpPr/>
      </dsp:nvSpPr>
      <dsp:spPr>
        <a:xfrm>
          <a:off x="1011318" y="0"/>
          <a:ext cx="658007" cy="65800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779D54-3A6E-49B6-B35A-61AE5B264EC6}">
      <dsp:nvSpPr>
        <dsp:cNvPr id="0" name=""/>
        <dsp:cNvSpPr/>
      </dsp:nvSpPr>
      <dsp:spPr>
        <a:xfrm>
          <a:off x="0" y="671407"/>
          <a:ext cx="6163642" cy="357435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just" defTabSz="1422400" rtl="0">
            <a:lnSpc>
              <a:spcPct val="90000"/>
            </a:lnSpc>
            <a:spcBef>
              <a:spcPct val="0"/>
            </a:spcBef>
            <a:spcAft>
              <a:spcPct val="35000"/>
            </a:spcAft>
            <a:buNone/>
          </a:pPr>
          <a:r>
            <a:rPr lang="en-IN" sz="3200" b="1" kern="1200" dirty="0">
              <a:solidFill>
                <a:schemeClr val="accent1"/>
              </a:solidFill>
              <a:latin typeface="Times New Roman" panose="02020603050405020304" pitchFamily="18" charset="0"/>
              <a:cs typeface="Times New Roman" panose="02020603050405020304" pitchFamily="18" charset="0"/>
            </a:rPr>
            <a:t>Fitting a Decision Tree Model</a:t>
          </a:r>
          <a:r>
            <a:rPr lang="en-IN" sz="3200" b="1" kern="1200" dirty="0">
              <a:solidFill>
                <a:schemeClr val="accent1"/>
              </a:solidFill>
            </a:rPr>
            <a:t>: </a:t>
          </a:r>
          <a:r>
            <a:rPr lang="en-US" sz="3200" b="0" kern="1200" dirty="0">
              <a:latin typeface="Times New Roman" panose="02020603050405020304" pitchFamily="18" charset="0"/>
              <a:cs typeface="Times New Roman" panose="02020603050405020304" pitchFamily="18" charset="0"/>
            </a:rPr>
            <a:t>Decision Trees to plot the outcomes of a decision. These outcomes are basically a consequence through which we can conclude as to what class the object belongs to.</a:t>
          </a:r>
        </a:p>
      </dsp:txBody>
      <dsp:txXfrm>
        <a:off x="174485" y="845892"/>
        <a:ext cx="5814672" cy="322538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CFF866-ADA8-4B53-918D-867D9A4C5B5C}">
      <dsp:nvSpPr>
        <dsp:cNvPr id="0" name=""/>
        <dsp:cNvSpPr/>
      </dsp:nvSpPr>
      <dsp:spPr>
        <a:xfrm rot="10800000">
          <a:off x="1308438" y="0"/>
          <a:ext cx="4668183" cy="65800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0163" tIns="114300" rIns="213360" bIns="114300" numCol="1" spcCol="1270" anchor="ctr" anchorCtr="0">
          <a:noAutofit/>
        </a:bodyPr>
        <a:lstStyle/>
        <a:p>
          <a:pPr marL="0" lvl="0" indent="0" algn="ctr" defTabSz="1333500" rtl="0">
            <a:lnSpc>
              <a:spcPct val="90000"/>
            </a:lnSpc>
            <a:spcBef>
              <a:spcPct val="0"/>
            </a:spcBef>
            <a:spcAft>
              <a:spcPct val="35000"/>
            </a:spcAft>
            <a:buNone/>
          </a:pPr>
          <a:r>
            <a:rPr lang="en-US" sz="3000" b="1" kern="1200" dirty="0"/>
            <a:t>Models to use</a:t>
          </a:r>
        </a:p>
      </dsp:txBody>
      <dsp:txXfrm rot="10800000">
        <a:off x="1472940" y="0"/>
        <a:ext cx="4503681" cy="658007"/>
      </dsp:txXfrm>
    </dsp:sp>
    <dsp:sp modelId="{876A56E6-4666-450C-9580-7473A18E1C9B}">
      <dsp:nvSpPr>
        <dsp:cNvPr id="0" name=""/>
        <dsp:cNvSpPr/>
      </dsp:nvSpPr>
      <dsp:spPr>
        <a:xfrm>
          <a:off x="1011318" y="0"/>
          <a:ext cx="658007" cy="65800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381C22-FAC8-4575-B1E9-8940D4FB844B}">
      <dsp:nvSpPr>
        <dsp:cNvPr id="0" name=""/>
        <dsp:cNvSpPr/>
      </dsp:nvSpPr>
      <dsp:spPr>
        <a:xfrm>
          <a:off x="0" y="283963"/>
          <a:ext cx="6163642" cy="4633200"/>
        </a:xfrm>
        <a:prstGeom prst="roundRect">
          <a:avLst/>
        </a:prstGeom>
        <a:solidFill>
          <a:schemeClr val="accent3"/>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just" defTabSz="1466850" rtl="0">
            <a:lnSpc>
              <a:spcPct val="90000"/>
            </a:lnSpc>
            <a:spcBef>
              <a:spcPct val="0"/>
            </a:spcBef>
            <a:spcAft>
              <a:spcPct val="35000"/>
            </a:spcAft>
            <a:buNone/>
          </a:pPr>
          <a:r>
            <a:rPr lang="en-IN" sz="3300" b="1" kern="1200" dirty="0">
              <a:solidFill>
                <a:schemeClr val="accent1">
                  <a:lumMod val="50000"/>
                </a:schemeClr>
              </a:solidFill>
              <a:latin typeface="Times New Roman" panose="02020603050405020304" pitchFamily="18" charset="0"/>
              <a:cs typeface="Times New Roman" panose="02020603050405020304" pitchFamily="18" charset="0"/>
            </a:rPr>
            <a:t>Artificial Neural Network: </a:t>
          </a:r>
          <a:r>
            <a:rPr lang="en-US" sz="3300" b="0" kern="1200" dirty="0">
              <a:solidFill>
                <a:schemeClr val="accent1"/>
              </a:solidFill>
              <a:latin typeface="Times New Roman" panose="02020603050405020304" pitchFamily="18" charset="0"/>
              <a:cs typeface="Times New Roman" panose="02020603050405020304" pitchFamily="18" charset="0"/>
            </a:rPr>
            <a:t>Artificial Neural Networks are a type of machine learning algorithm that are modeled after the human nervous system. The ANN models are able to learn the patterns using the historical data and are able to perform classification on the input data.</a:t>
          </a:r>
        </a:p>
      </dsp:txBody>
      <dsp:txXfrm>
        <a:off x="226174" y="510137"/>
        <a:ext cx="5711294" cy="418085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CFF866-ADA8-4B53-918D-867D9A4C5B5C}">
      <dsp:nvSpPr>
        <dsp:cNvPr id="0" name=""/>
        <dsp:cNvSpPr/>
      </dsp:nvSpPr>
      <dsp:spPr>
        <a:xfrm rot="10800000">
          <a:off x="1308438" y="0"/>
          <a:ext cx="4668183" cy="65800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0163" tIns="114300" rIns="213360" bIns="114300" numCol="1" spcCol="1270" anchor="ctr" anchorCtr="0">
          <a:noAutofit/>
        </a:bodyPr>
        <a:lstStyle/>
        <a:p>
          <a:pPr marL="0" lvl="0" indent="0" algn="ctr" defTabSz="1333500" rtl="0">
            <a:lnSpc>
              <a:spcPct val="90000"/>
            </a:lnSpc>
            <a:spcBef>
              <a:spcPct val="0"/>
            </a:spcBef>
            <a:spcAft>
              <a:spcPct val="35000"/>
            </a:spcAft>
            <a:buNone/>
          </a:pPr>
          <a:r>
            <a:rPr lang="en-US" sz="3000" b="1" kern="1200" dirty="0"/>
            <a:t>Models to use</a:t>
          </a:r>
        </a:p>
      </dsp:txBody>
      <dsp:txXfrm rot="10800000">
        <a:off x="1472940" y="0"/>
        <a:ext cx="4503681" cy="658007"/>
      </dsp:txXfrm>
    </dsp:sp>
    <dsp:sp modelId="{876A56E6-4666-450C-9580-7473A18E1C9B}">
      <dsp:nvSpPr>
        <dsp:cNvPr id="0" name=""/>
        <dsp:cNvSpPr/>
      </dsp:nvSpPr>
      <dsp:spPr>
        <a:xfrm>
          <a:off x="1011318" y="0"/>
          <a:ext cx="658007" cy="65800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CFF866-ADA8-4B53-918D-867D9A4C5B5C}">
      <dsp:nvSpPr>
        <dsp:cNvPr id="0" name=""/>
        <dsp:cNvSpPr/>
      </dsp:nvSpPr>
      <dsp:spPr>
        <a:xfrm rot="10800000">
          <a:off x="1363880" y="0"/>
          <a:ext cx="4668183" cy="87977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7955" tIns="152400" rIns="284480" bIns="152400" numCol="1" spcCol="1270" anchor="ctr" anchorCtr="0">
          <a:noAutofit/>
        </a:bodyPr>
        <a:lstStyle/>
        <a:p>
          <a:pPr marL="0" lvl="0" indent="0" algn="ctr" defTabSz="1778000" rtl="0">
            <a:lnSpc>
              <a:spcPct val="90000"/>
            </a:lnSpc>
            <a:spcBef>
              <a:spcPct val="0"/>
            </a:spcBef>
            <a:spcAft>
              <a:spcPct val="35000"/>
            </a:spcAft>
            <a:buNone/>
          </a:pPr>
          <a:r>
            <a:rPr lang="en-US" sz="4000" b="1" kern="1200" dirty="0"/>
            <a:t>Results</a:t>
          </a:r>
        </a:p>
      </dsp:txBody>
      <dsp:txXfrm rot="10800000">
        <a:off x="1583823" y="0"/>
        <a:ext cx="4448240" cy="879773"/>
      </dsp:txXfrm>
    </dsp:sp>
    <dsp:sp modelId="{876A56E6-4666-450C-9580-7473A18E1C9B}">
      <dsp:nvSpPr>
        <dsp:cNvPr id="0" name=""/>
        <dsp:cNvSpPr/>
      </dsp:nvSpPr>
      <dsp:spPr>
        <a:xfrm>
          <a:off x="955877" y="0"/>
          <a:ext cx="879773" cy="87977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47D5C9-3C70-4EEB-8890-C26989606227}">
      <dsp:nvSpPr>
        <dsp:cNvPr id="0" name=""/>
        <dsp:cNvSpPr/>
      </dsp:nvSpPr>
      <dsp:spPr>
        <a:xfrm>
          <a:off x="0" y="22786"/>
          <a:ext cx="6490166" cy="215031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a:outerShdw blurRad="50800" dist="38100" dir="16200000"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just" defTabSz="1155700" rtl="0">
            <a:lnSpc>
              <a:spcPct val="90000"/>
            </a:lnSpc>
            <a:spcBef>
              <a:spcPct val="0"/>
            </a:spcBef>
            <a:spcAft>
              <a:spcPct val="35000"/>
            </a:spcAft>
            <a:buNone/>
          </a:pPr>
          <a:r>
            <a:rPr lang="en-IN" sz="2600" b="1" u="none" kern="1200" dirty="0">
              <a:latin typeface="Times New Roman" panose="02020603050405020304" pitchFamily="18" charset="0"/>
              <a:cs typeface="Times New Roman" panose="02020603050405020304" pitchFamily="18" charset="0"/>
            </a:rPr>
            <a:t>Result 1 for prediction using SMOTE method: </a:t>
          </a:r>
          <a:r>
            <a:rPr lang="en-IN" sz="2600" b="0" u="none" kern="1200" dirty="0">
              <a:latin typeface="Times New Roman" panose="02020603050405020304" pitchFamily="18" charset="0"/>
              <a:cs typeface="Times New Roman" panose="02020603050405020304" pitchFamily="18" charset="0"/>
            </a:rPr>
            <a:t>W</a:t>
          </a:r>
          <a:r>
            <a:rPr lang="en-IN" sz="2600" u="none" kern="1200" dirty="0">
              <a:latin typeface="Times New Roman" panose="02020603050405020304" pitchFamily="18" charset="0"/>
              <a:cs typeface="Times New Roman" panose="02020603050405020304" pitchFamily="18" charset="0"/>
            </a:rPr>
            <a:t>e</a:t>
          </a:r>
          <a:r>
            <a:rPr lang="en-IN" sz="2600" kern="1200" dirty="0">
              <a:latin typeface="Times New Roman" panose="02020603050405020304" pitchFamily="18" charset="0"/>
              <a:cs typeface="Times New Roman" panose="02020603050405020304" pitchFamily="18" charset="0"/>
            </a:rPr>
            <a:t> can see that when we use SMOTE analysis for small test set data we get the accuracy as 7 out of 9 fraud cases.</a:t>
          </a:r>
          <a:endParaRPr lang="en-US" sz="2600" kern="1200" dirty="0">
            <a:latin typeface="Times New Roman" panose="02020603050405020304" pitchFamily="18" charset="0"/>
            <a:cs typeface="Times New Roman" panose="02020603050405020304" pitchFamily="18" charset="0"/>
          </a:endParaRPr>
        </a:p>
      </dsp:txBody>
      <dsp:txXfrm>
        <a:off x="104970" y="127756"/>
        <a:ext cx="6280226" cy="1940373"/>
      </dsp:txXfrm>
    </dsp:sp>
    <dsp:sp modelId="{D4A272A4-AE00-4F77-B81C-572B8766B2C1}">
      <dsp:nvSpPr>
        <dsp:cNvPr id="0" name=""/>
        <dsp:cNvSpPr/>
      </dsp:nvSpPr>
      <dsp:spPr>
        <a:xfrm>
          <a:off x="0" y="2247980"/>
          <a:ext cx="6490166" cy="2150313"/>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just" defTabSz="1155700" rtl="0">
            <a:lnSpc>
              <a:spcPct val="90000"/>
            </a:lnSpc>
            <a:spcBef>
              <a:spcPct val="0"/>
            </a:spcBef>
            <a:spcAft>
              <a:spcPct val="35000"/>
            </a:spcAft>
            <a:buNone/>
          </a:pPr>
          <a:r>
            <a:rPr lang="en-IN" sz="2600" b="1" u="none" kern="1200" dirty="0">
              <a:solidFill>
                <a:schemeClr val="accent1">
                  <a:lumMod val="75000"/>
                </a:schemeClr>
              </a:solidFill>
              <a:latin typeface="Times New Roman" panose="02020603050405020304" pitchFamily="18" charset="0"/>
              <a:cs typeface="Times New Roman" panose="02020603050405020304" pitchFamily="18" charset="0"/>
            </a:rPr>
            <a:t>Result 2 for prediction without using SMOTE method: </a:t>
          </a:r>
          <a:r>
            <a:rPr lang="en-IN" sz="2600" kern="1200" dirty="0">
              <a:solidFill>
                <a:schemeClr val="accent1">
                  <a:lumMod val="75000"/>
                </a:schemeClr>
              </a:solidFill>
              <a:latin typeface="Times New Roman" panose="02020603050405020304" pitchFamily="18" charset="0"/>
              <a:cs typeface="Times New Roman" panose="02020603050405020304" pitchFamily="18" charset="0"/>
            </a:rPr>
            <a:t>We can see that when we Not use SMOTE analysis for small test set data we get the accuracy as 6 out of  9 fraud cases.</a:t>
          </a:r>
          <a:endParaRPr lang="en-US" sz="2600" kern="1200" dirty="0">
            <a:solidFill>
              <a:schemeClr val="accent1">
                <a:lumMod val="75000"/>
              </a:schemeClr>
            </a:solidFill>
            <a:latin typeface="Times New Roman" panose="02020603050405020304" pitchFamily="18" charset="0"/>
            <a:cs typeface="Times New Roman" panose="02020603050405020304" pitchFamily="18" charset="0"/>
          </a:endParaRPr>
        </a:p>
      </dsp:txBody>
      <dsp:txXfrm>
        <a:off x="104970" y="2352950"/>
        <a:ext cx="6280226" cy="19403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47D5C9-3C70-4EEB-8890-C26989606227}">
      <dsp:nvSpPr>
        <dsp:cNvPr id="0" name=""/>
        <dsp:cNvSpPr/>
      </dsp:nvSpPr>
      <dsp:spPr>
        <a:xfrm>
          <a:off x="0" y="285254"/>
          <a:ext cx="6294856" cy="181060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kern="1200" dirty="0"/>
            <a:t>To detect fraudulent credit card transactions over non-fraudulent transactions and to use machine learning algorithms to predict fraud efficiently and accurately.</a:t>
          </a:r>
        </a:p>
      </dsp:txBody>
      <dsp:txXfrm>
        <a:off x="88386" y="373640"/>
        <a:ext cx="6118084" cy="1633833"/>
      </dsp:txXfrm>
    </dsp:sp>
    <dsp:sp modelId="{F8A70EDD-C413-40A5-8D0B-B871B7CCB8AC}">
      <dsp:nvSpPr>
        <dsp:cNvPr id="0" name=""/>
        <dsp:cNvSpPr/>
      </dsp:nvSpPr>
      <dsp:spPr>
        <a:xfrm>
          <a:off x="0" y="2150579"/>
          <a:ext cx="6294856" cy="241542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kern="1200" dirty="0"/>
            <a:t>The Credit Card Fraud Detection Problem includes</a:t>
          </a:r>
          <a:endParaRPr lang="en-IN" sz="1900" kern="1200" dirty="0"/>
        </a:p>
        <a:p>
          <a:pPr marL="0" lvl="0" indent="0" algn="l" defTabSz="844550">
            <a:lnSpc>
              <a:spcPct val="90000"/>
            </a:lnSpc>
            <a:spcBef>
              <a:spcPct val="0"/>
            </a:spcBef>
            <a:spcAft>
              <a:spcPct val="35000"/>
            </a:spcAft>
            <a:buNone/>
          </a:pPr>
          <a:r>
            <a:rPr lang="en-US" sz="1900" kern="1200" dirty="0"/>
            <a:t>modeling past credit card transactions with the</a:t>
          </a:r>
          <a:endParaRPr lang="en-IN" sz="1900" kern="1200" dirty="0"/>
        </a:p>
        <a:p>
          <a:pPr marL="0" lvl="0" indent="0" algn="l" defTabSz="844550">
            <a:lnSpc>
              <a:spcPct val="90000"/>
            </a:lnSpc>
            <a:spcBef>
              <a:spcPct val="0"/>
            </a:spcBef>
            <a:spcAft>
              <a:spcPct val="35000"/>
            </a:spcAft>
            <a:buNone/>
          </a:pPr>
          <a:r>
            <a:rPr lang="en-US" sz="1900" kern="1200" dirty="0"/>
            <a:t>knowledge of the ones that turned out to be fraud.</a:t>
          </a:r>
          <a:endParaRPr lang="en-IN" sz="1900" kern="1200" dirty="0"/>
        </a:p>
        <a:p>
          <a:pPr marL="0" lvl="0" indent="0" algn="l" defTabSz="844550">
            <a:lnSpc>
              <a:spcPct val="90000"/>
            </a:lnSpc>
            <a:spcBef>
              <a:spcPct val="0"/>
            </a:spcBef>
            <a:spcAft>
              <a:spcPct val="35000"/>
            </a:spcAft>
            <a:buNone/>
          </a:pPr>
          <a:r>
            <a:rPr lang="en-US" sz="1900" kern="1200" dirty="0"/>
            <a:t>This model is then used to identify whether a new</a:t>
          </a:r>
          <a:endParaRPr lang="en-IN" sz="1900" kern="1200" dirty="0"/>
        </a:p>
        <a:p>
          <a:pPr marL="0" lvl="0" indent="0" algn="l" defTabSz="844550">
            <a:lnSpc>
              <a:spcPct val="90000"/>
            </a:lnSpc>
            <a:spcBef>
              <a:spcPct val="0"/>
            </a:spcBef>
            <a:spcAft>
              <a:spcPct val="35000"/>
            </a:spcAft>
            <a:buNone/>
          </a:pPr>
          <a:r>
            <a:rPr lang="en-US" sz="1900" kern="1200" dirty="0"/>
            <a:t>transaction is fraudulent or not.</a:t>
          </a:r>
        </a:p>
      </dsp:txBody>
      <dsp:txXfrm>
        <a:off x="117911" y="2268490"/>
        <a:ext cx="6059034" cy="217960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CFF866-ADA8-4B53-918D-867D9A4C5B5C}">
      <dsp:nvSpPr>
        <dsp:cNvPr id="0" name=""/>
        <dsp:cNvSpPr/>
      </dsp:nvSpPr>
      <dsp:spPr>
        <a:xfrm rot="10800000">
          <a:off x="1363880" y="0"/>
          <a:ext cx="4668183" cy="87977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7955" tIns="152400" rIns="284480" bIns="152400" numCol="1" spcCol="1270" anchor="ctr" anchorCtr="0">
          <a:noAutofit/>
        </a:bodyPr>
        <a:lstStyle/>
        <a:p>
          <a:pPr marL="0" lvl="0" indent="0" algn="ctr" defTabSz="1778000" rtl="0">
            <a:lnSpc>
              <a:spcPct val="90000"/>
            </a:lnSpc>
            <a:spcBef>
              <a:spcPct val="0"/>
            </a:spcBef>
            <a:spcAft>
              <a:spcPct val="35000"/>
            </a:spcAft>
            <a:buNone/>
          </a:pPr>
          <a:r>
            <a:rPr lang="en-US" sz="4000" b="1" kern="1200" dirty="0"/>
            <a:t>Results</a:t>
          </a:r>
        </a:p>
      </dsp:txBody>
      <dsp:txXfrm rot="10800000">
        <a:off x="1583823" y="0"/>
        <a:ext cx="4448240" cy="879773"/>
      </dsp:txXfrm>
    </dsp:sp>
    <dsp:sp modelId="{876A56E6-4666-450C-9580-7473A18E1C9B}">
      <dsp:nvSpPr>
        <dsp:cNvPr id="0" name=""/>
        <dsp:cNvSpPr/>
      </dsp:nvSpPr>
      <dsp:spPr>
        <a:xfrm>
          <a:off x="955877" y="0"/>
          <a:ext cx="879773" cy="87977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47D5C9-3C70-4EEB-8890-C26989606227}">
      <dsp:nvSpPr>
        <dsp:cNvPr id="0" name=""/>
        <dsp:cNvSpPr/>
      </dsp:nvSpPr>
      <dsp:spPr>
        <a:xfrm>
          <a:off x="0" y="43699"/>
          <a:ext cx="6490166" cy="21294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just" defTabSz="1155700" rtl="0">
            <a:lnSpc>
              <a:spcPct val="90000"/>
            </a:lnSpc>
            <a:spcBef>
              <a:spcPct val="0"/>
            </a:spcBef>
            <a:spcAft>
              <a:spcPct val="35000"/>
            </a:spcAft>
            <a:buNone/>
          </a:pPr>
          <a:r>
            <a:rPr lang="en-IN" sz="2600" b="1" u="none" kern="1200" dirty="0">
              <a:latin typeface="Times New Roman" panose="02020603050405020304" pitchFamily="18" charset="0"/>
              <a:cs typeface="Times New Roman" panose="02020603050405020304" pitchFamily="18" charset="0"/>
            </a:rPr>
            <a:t>Result 3 for prediction with using SMOTE method for Original data: W</a:t>
          </a:r>
          <a:r>
            <a:rPr lang="en-IN" sz="2600" kern="1200" dirty="0">
              <a:latin typeface="Times New Roman" panose="02020603050405020304" pitchFamily="18" charset="0"/>
              <a:cs typeface="Times New Roman" panose="02020603050405020304" pitchFamily="18" charset="0"/>
            </a:rPr>
            <a:t>e can see that when we use SMOTE analysis for original set of data we get the accuracy as 40 out of 44 fraud cases</a:t>
          </a:r>
          <a:endParaRPr lang="en-US" sz="2600" kern="1200" dirty="0">
            <a:latin typeface="Times New Roman" panose="02020603050405020304" pitchFamily="18" charset="0"/>
            <a:cs typeface="Times New Roman" panose="02020603050405020304" pitchFamily="18" charset="0"/>
          </a:endParaRPr>
        </a:p>
      </dsp:txBody>
      <dsp:txXfrm>
        <a:off x="103949" y="147648"/>
        <a:ext cx="6282268" cy="1921502"/>
      </dsp:txXfrm>
    </dsp:sp>
    <dsp:sp modelId="{D4A272A4-AE00-4F77-B81C-572B8766B2C1}">
      <dsp:nvSpPr>
        <dsp:cNvPr id="0" name=""/>
        <dsp:cNvSpPr/>
      </dsp:nvSpPr>
      <dsp:spPr>
        <a:xfrm>
          <a:off x="0" y="2247980"/>
          <a:ext cx="6490166" cy="21294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just" defTabSz="1155700" rtl="0">
            <a:lnSpc>
              <a:spcPct val="90000"/>
            </a:lnSpc>
            <a:spcBef>
              <a:spcPct val="0"/>
            </a:spcBef>
            <a:spcAft>
              <a:spcPct val="35000"/>
            </a:spcAft>
            <a:buNone/>
          </a:pPr>
          <a:r>
            <a:rPr lang="en-IN" sz="2600" b="1" u="none" kern="1200" dirty="0">
              <a:solidFill>
                <a:schemeClr val="accent1">
                  <a:lumMod val="75000"/>
                </a:schemeClr>
              </a:solidFill>
              <a:latin typeface="Times New Roman" panose="02020603050405020304" pitchFamily="18" charset="0"/>
              <a:cs typeface="Times New Roman" panose="02020603050405020304" pitchFamily="18" charset="0"/>
            </a:rPr>
            <a:t>Result 4 for prediction without using SMOTE method for Original data:</a:t>
          </a:r>
          <a:r>
            <a:rPr lang="en-IN" sz="2600" u="none" kern="1200" dirty="0">
              <a:solidFill>
                <a:schemeClr val="accent1">
                  <a:lumMod val="75000"/>
                </a:schemeClr>
              </a:solidFill>
              <a:latin typeface="Times New Roman" panose="02020603050405020304" pitchFamily="18" charset="0"/>
              <a:cs typeface="Times New Roman" panose="02020603050405020304" pitchFamily="18" charset="0"/>
            </a:rPr>
            <a:t> </a:t>
          </a:r>
          <a:r>
            <a:rPr lang="en-IN" sz="2600" kern="1200" dirty="0">
              <a:solidFill>
                <a:schemeClr val="accent1">
                  <a:lumMod val="75000"/>
                </a:schemeClr>
              </a:solidFill>
              <a:latin typeface="Times New Roman" panose="02020603050405020304" pitchFamily="18" charset="0"/>
              <a:cs typeface="Times New Roman" panose="02020603050405020304" pitchFamily="18" charset="0"/>
            </a:rPr>
            <a:t>we can see that when we Not use SMOTE analysis for original set of data we get the accuracy as 7 out of fraud cases.</a:t>
          </a:r>
          <a:endParaRPr lang="en-US" sz="2600" kern="1200" dirty="0">
            <a:solidFill>
              <a:schemeClr val="accent1">
                <a:lumMod val="75000"/>
              </a:schemeClr>
            </a:solidFill>
            <a:latin typeface="Times New Roman" panose="02020603050405020304" pitchFamily="18" charset="0"/>
            <a:cs typeface="Times New Roman" panose="02020603050405020304" pitchFamily="18" charset="0"/>
          </a:endParaRPr>
        </a:p>
      </dsp:txBody>
      <dsp:txXfrm>
        <a:off x="103949" y="2351929"/>
        <a:ext cx="6282268" cy="1921502"/>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CFF866-ADA8-4B53-918D-867D9A4C5B5C}">
      <dsp:nvSpPr>
        <dsp:cNvPr id="0" name=""/>
        <dsp:cNvSpPr/>
      </dsp:nvSpPr>
      <dsp:spPr>
        <a:xfrm rot="10800000">
          <a:off x="1363880" y="0"/>
          <a:ext cx="4668183" cy="87977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7955" tIns="110490" rIns="206248" bIns="110490" numCol="1" spcCol="1270" anchor="ctr" anchorCtr="0">
          <a:noAutofit/>
        </a:bodyPr>
        <a:lstStyle/>
        <a:p>
          <a:pPr marL="0" lvl="0" indent="0" algn="ctr" defTabSz="1289050" rtl="0">
            <a:lnSpc>
              <a:spcPct val="90000"/>
            </a:lnSpc>
            <a:spcBef>
              <a:spcPct val="0"/>
            </a:spcBef>
            <a:spcAft>
              <a:spcPct val="35000"/>
            </a:spcAft>
            <a:buNone/>
          </a:pPr>
          <a:r>
            <a:rPr lang="en-US" sz="2900" b="1" kern="1200" dirty="0"/>
            <a:t>Screenshots of curves</a:t>
          </a:r>
        </a:p>
      </dsp:txBody>
      <dsp:txXfrm rot="10800000">
        <a:off x="1583823" y="0"/>
        <a:ext cx="4448240" cy="879773"/>
      </dsp:txXfrm>
    </dsp:sp>
    <dsp:sp modelId="{876A56E6-4666-450C-9580-7473A18E1C9B}">
      <dsp:nvSpPr>
        <dsp:cNvPr id="0" name=""/>
        <dsp:cNvSpPr/>
      </dsp:nvSpPr>
      <dsp:spPr>
        <a:xfrm>
          <a:off x="955877" y="0"/>
          <a:ext cx="879773" cy="87977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CFF866-ADA8-4B53-918D-867D9A4C5B5C}">
      <dsp:nvSpPr>
        <dsp:cNvPr id="0" name=""/>
        <dsp:cNvSpPr/>
      </dsp:nvSpPr>
      <dsp:spPr>
        <a:xfrm rot="10800000">
          <a:off x="1363880" y="0"/>
          <a:ext cx="4668183" cy="87977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7955" tIns="110490" rIns="206248" bIns="110490" numCol="1" spcCol="1270" anchor="ctr" anchorCtr="0">
          <a:noAutofit/>
        </a:bodyPr>
        <a:lstStyle/>
        <a:p>
          <a:pPr marL="0" lvl="0" indent="0" algn="ctr" defTabSz="1289050" rtl="0">
            <a:lnSpc>
              <a:spcPct val="90000"/>
            </a:lnSpc>
            <a:spcBef>
              <a:spcPct val="0"/>
            </a:spcBef>
            <a:spcAft>
              <a:spcPct val="35000"/>
            </a:spcAft>
            <a:buNone/>
          </a:pPr>
          <a:r>
            <a:rPr lang="en-US" sz="2900" b="1" kern="1200" dirty="0"/>
            <a:t>Screenshots of curves</a:t>
          </a:r>
        </a:p>
      </dsp:txBody>
      <dsp:txXfrm rot="10800000">
        <a:off x="1583823" y="0"/>
        <a:ext cx="4448240" cy="879773"/>
      </dsp:txXfrm>
    </dsp:sp>
    <dsp:sp modelId="{876A56E6-4666-450C-9580-7473A18E1C9B}">
      <dsp:nvSpPr>
        <dsp:cNvPr id="0" name=""/>
        <dsp:cNvSpPr/>
      </dsp:nvSpPr>
      <dsp:spPr>
        <a:xfrm>
          <a:off x="955877" y="0"/>
          <a:ext cx="879773" cy="87977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47D5C9-3C70-4EEB-8890-C26989606227}">
      <dsp:nvSpPr>
        <dsp:cNvPr id="0" name=""/>
        <dsp:cNvSpPr/>
      </dsp:nvSpPr>
      <dsp:spPr>
        <a:xfrm>
          <a:off x="0" y="7946"/>
          <a:ext cx="10405218" cy="100693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dirty="0"/>
            <a:t>Data can be analyzed and visualized to discern fraudulent transactions from other types of data using different machine learning algorithms</a:t>
          </a:r>
        </a:p>
      </dsp:txBody>
      <dsp:txXfrm>
        <a:off x="49154" y="57100"/>
        <a:ext cx="10306910" cy="908623"/>
      </dsp:txXfrm>
    </dsp:sp>
    <dsp:sp modelId="{F8A70EDD-C413-40A5-8D0B-B871B7CCB8AC}">
      <dsp:nvSpPr>
        <dsp:cNvPr id="0" name=""/>
        <dsp:cNvSpPr/>
      </dsp:nvSpPr>
      <dsp:spPr>
        <a:xfrm>
          <a:off x="0" y="1066717"/>
          <a:ext cx="10405218" cy="1006931"/>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IN" sz="1800" kern="1200" dirty="0"/>
            <a:t>SMOTE analysis for prediction for legitimate and fraud cases in credit card detection system is useful where there is huge amount of imbalanced data</a:t>
          </a:r>
          <a:endParaRPr lang="en-US" sz="1800" kern="1200" dirty="0"/>
        </a:p>
      </dsp:txBody>
      <dsp:txXfrm>
        <a:off x="49154" y="1115871"/>
        <a:ext cx="10306910" cy="908623"/>
      </dsp:txXfrm>
    </dsp:sp>
    <dsp:sp modelId="{D4A272A4-AE00-4F77-B81C-572B8766B2C1}">
      <dsp:nvSpPr>
        <dsp:cNvPr id="0" name=""/>
        <dsp:cNvSpPr/>
      </dsp:nvSpPr>
      <dsp:spPr>
        <a:xfrm>
          <a:off x="0" y="2125489"/>
          <a:ext cx="10405218" cy="1006931"/>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IN" sz="1800" kern="1200" dirty="0"/>
            <a:t>We can use SMOTE classification model which easily classifies the given data and correctly predicts us the desire cases for the fraud with appealing accuracy instead of original unbalanced data further there is more</a:t>
          </a:r>
          <a:endParaRPr lang="en-US" sz="1800" kern="1200" dirty="0"/>
        </a:p>
      </dsp:txBody>
      <dsp:txXfrm>
        <a:off x="49154" y="2174643"/>
        <a:ext cx="10306910" cy="908623"/>
      </dsp:txXfrm>
    </dsp:sp>
    <dsp:sp modelId="{05815863-BF58-4399-BDD3-16550567D9D8}">
      <dsp:nvSpPr>
        <dsp:cNvPr id="0" name=""/>
        <dsp:cNvSpPr/>
      </dsp:nvSpPr>
      <dsp:spPr>
        <a:xfrm>
          <a:off x="0" y="3184260"/>
          <a:ext cx="10405218" cy="1006931"/>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IN" sz="1800" kern="1200" dirty="0"/>
            <a:t>By comparing all the  various sampling methods, we found that SMOTE analysis is most favourable for the given dataset</a:t>
          </a:r>
          <a:endParaRPr lang="en-US" sz="1800" kern="1200" dirty="0"/>
        </a:p>
      </dsp:txBody>
      <dsp:txXfrm>
        <a:off x="49154" y="3233414"/>
        <a:ext cx="10306910" cy="908623"/>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FCA445-B1CA-4721-8668-7CB92DEE195A}">
      <dsp:nvSpPr>
        <dsp:cNvPr id="0" name=""/>
        <dsp:cNvSpPr/>
      </dsp:nvSpPr>
      <dsp:spPr>
        <a:xfrm>
          <a:off x="2115207" y="765100"/>
          <a:ext cx="2138300" cy="213844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68B0EF-E629-4AE0-B0A6-8EDADBB1AA92}">
      <dsp:nvSpPr>
        <dsp:cNvPr id="0" name=""/>
        <dsp:cNvSpPr/>
      </dsp:nvSpPr>
      <dsp:spPr>
        <a:xfrm>
          <a:off x="4279058" y="503964"/>
          <a:ext cx="634316" cy="634511"/>
        </a:xfrm>
        <a:prstGeom prst="donut">
          <a:avLst>
            <a:gd name="adj" fmla="val 746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ED15FA-2100-4FCD-8BDD-6C2C0D9CF3C1}">
      <dsp:nvSpPr>
        <dsp:cNvPr id="0" name=""/>
        <dsp:cNvSpPr/>
      </dsp:nvSpPr>
      <dsp:spPr>
        <a:xfrm>
          <a:off x="2189891" y="847446"/>
          <a:ext cx="1974194" cy="197403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6000" b="-6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027036D-838D-448C-9B05-44FB1FB7B92F}">
      <dsp:nvSpPr>
        <dsp:cNvPr id="0" name=""/>
        <dsp:cNvSpPr/>
      </dsp:nvSpPr>
      <dsp:spPr>
        <a:xfrm>
          <a:off x="0" y="83494"/>
          <a:ext cx="3172566" cy="634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 numCol="1" spcCol="1270" anchor="b" anchorCtr="0">
          <a:noAutofit/>
        </a:bodyPr>
        <a:lstStyle/>
        <a:p>
          <a:pPr marL="0" lvl="0" indent="0" algn="r" defTabSz="1600200" rtl="0">
            <a:lnSpc>
              <a:spcPct val="90000"/>
            </a:lnSpc>
            <a:spcBef>
              <a:spcPct val="0"/>
            </a:spcBef>
            <a:spcAft>
              <a:spcPct val="35000"/>
            </a:spcAft>
            <a:buNone/>
          </a:pPr>
          <a:r>
            <a:rPr lang="en-US" sz="3600" b="1" kern="1200" dirty="0">
              <a:solidFill>
                <a:srgbClr val="FF0000"/>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REFERENCES</a:t>
          </a:r>
        </a:p>
      </dsp:txBody>
      <dsp:txXfrm>
        <a:off x="0" y="83494"/>
        <a:ext cx="3172566" cy="634511"/>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FD140F-F3B2-4E6D-9D89-C31508963F37}">
      <dsp:nvSpPr>
        <dsp:cNvPr id="0" name=""/>
        <dsp:cNvSpPr/>
      </dsp:nvSpPr>
      <dsp:spPr>
        <a:xfrm>
          <a:off x="0" y="11535"/>
          <a:ext cx="8465126" cy="1163565"/>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US" sz="1700" kern="1200" dirty="0"/>
            <a:t>Credit Card Fraud Detection Based on Transaction Behavior -by John Richard D. Kho, Larry A. </a:t>
          </a:r>
          <a:r>
            <a:rPr lang="en-US" sz="1700" kern="1200" dirty="0" err="1"/>
            <a:t>Vea</a:t>
          </a:r>
          <a:r>
            <a:rPr lang="en-US" sz="1700" kern="1200" dirty="0"/>
            <a:t> published by Proc. of the 2017 IEEE Region 10 Conference (TENCON), Malaysia, November 5-8, 2017</a:t>
          </a:r>
        </a:p>
      </dsp:txBody>
      <dsp:txXfrm>
        <a:off x="56801" y="68336"/>
        <a:ext cx="8351524" cy="1049963"/>
      </dsp:txXfrm>
    </dsp:sp>
    <dsp:sp modelId="{3FDBCBAC-C274-4037-B9B3-C33121532C66}">
      <dsp:nvSpPr>
        <dsp:cNvPr id="0" name=""/>
        <dsp:cNvSpPr/>
      </dsp:nvSpPr>
      <dsp:spPr>
        <a:xfrm>
          <a:off x="0" y="1224060"/>
          <a:ext cx="8465126" cy="1163565"/>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US" sz="1700" kern="1200" dirty="0"/>
            <a:t>L.J.P. van der </a:t>
          </a:r>
          <a:r>
            <a:rPr lang="en-US" sz="1700" kern="1200" dirty="0" err="1"/>
            <a:t>Maaten</a:t>
          </a:r>
          <a:r>
            <a:rPr lang="en-US" sz="1700" kern="1200" dirty="0"/>
            <a:t> and G.E. Hinton, Visualizing High-Dimensional Data Using t-SNE (2014), Journal of Machine Learning Research</a:t>
          </a:r>
        </a:p>
      </dsp:txBody>
      <dsp:txXfrm>
        <a:off x="56801" y="1280861"/>
        <a:ext cx="8351524" cy="1049963"/>
      </dsp:txXfrm>
    </dsp:sp>
    <dsp:sp modelId="{FBD36748-E20B-4F31-BA12-0C967F57C1AD}">
      <dsp:nvSpPr>
        <dsp:cNvPr id="0" name=""/>
        <dsp:cNvSpPr/>
      </dsp:nvSpPr>
      <dsp:spPr>
        <a:xfrm>
          <a:off x="0" y="2436585"/>
          <a:ext cx="8465126" cy="1163565"/>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just" defTabSz="755650" rtl="0">
            <a:lnSpc>
              <a:spcPct val="90000"/>
            </a:lnSpc>
            <a:spcBef>
              <a:spcPct val="0"/>
            </a:spcBef>
            <a:spcAft>
              <a:spcPct val="35000"/>
            </a:spcAft>
            <a:buNone/>
          </a:pPr>
          <a:r>
            <a:rPr lang="en-US" sz="1700" kern="1200" dirty="0"/>
            <a:t>Research on Credit Card Fraud Detection Model Based on Distance</a:t>
          </a:r>
          <a:endParaRPr lang="en-IN" sz="1700" kern="1200" dirty="0"/>
        </a:p>
        <a:p>
          <a:pPr marL="0" lvl="0" indent="0" algn="just" defTabSz="755650">
            <a:lnSpc>
              <a:spcPct val="90000"/>
            </a:lnSpc>
            <a:spcBef>
              <a:spcPct val="0"/>
            </a:spcBef>
            <a:spcAft>
              <a:spcPct val="35000"/>
            </a:spcAft>
            <a:buNone/>
          </a:pPr>
          <a:r>
            <a:rPr lang="en-US" sz="1700" kern="1200" dirty="0"/>
            <a:t>Sum – by Wen-Fang YU and Na Wang” published by 2009</a:t>
          </a:r>
          <a:endParaRPr lang="en-IN" sz="1700" kern="1200" dirty="0"/>
        </a:p>
        <a:p>
          <a:pPr marL="0" lvl="0" indent="0" algn="just" defTabSz="755650">
            <a:lnSpc>
              <a:spcPct val="90000"/>
            </a:lnSpc>
            <a:spcBef>
              <a:spcPct val="0"/>
            </a:spcBef>
            <a:spcAft>
              <a:spcPct val="35000"/>
            </a:spcAft>
            <a:buNone/>
          </a:pPr>
          <a:r>
            <a:rPr lang="en-IN" sz="1700" kern="1200" dirty="0"/>
            <a:t>International Joint Conference on Artificial Intelligence</a:t>
          </a:r>
          <a:endParaRPr lang="en-US" sz="1700" kern="1200" dirty="0"/>
        </a:p>
      </dsp:txBody>
      <dsp:txXfrm>
        <a:off x="56801" y="2493386"/>
        <a:ext cx="8351524" cy="1049963"/>
      </dsp:txXfrm>
    </dsp:sp>
    <dsp:sp modelId="{969EBFCD-7100-484B-BE20-86F9FEBAA2A3}">
      <dsp:nvSpPr>
        <dsp:cNvPr id="0" name=""/>
        <dsp:cNvSpPr/>
      </dsp:nvSpPr>
      <dsp:spPr>
        <a:xfrm>
          <a:off x="0" y="3649111"/>
          <a:ext cx="8465126" cy="1163565"/>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US" sz="1700" kern="1200" dirty="0"/>
            <a:t>Machine Learning Group — ULB, Credit Card Fraud Detection (2018), Kaggle</a:t>
          </a:r>
        </a:p>
      </dsp:txBody>
      <dsp:txXfrm>
        <a:off x="56801" y="3705912"/>
        <a:ext cx="8351524" cy="104996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CFF866-ADA8-4B53-918D-867D9A4C5B5C}">
      <dsp:nvSpPr>
        <dsp:cNvPr id="0" name=""/>
        <dsp:cNvSpPr/>
      </dsp:nvSpPr>
      <dsp:spPr>
        <a:xfrm rot="10800000">
          <a:off x="1363880" y="0"/>
          <a:ext cx="4668183" cy="87977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7955" tIns="152400" rIns="284480" bIns="152400" numCol="1" spcCol="1270" anchor="ctr" anchorCtr="0">
          <a:noAutofit/>
        </a:bodyPr>
        <a:lstStyle/>
        <a:p>
          <a:pPr marL="0" lvl="0" indent="0" algn="ctr" defTabSz="1778000" rtl="0">
            <a:lnSpc>
              <a:spcPct val="90000"/>
            </a:lnSpc>
            <a:spcBef>
              <a:spcPct val="0"/>
            </a:spcBef>
            <a:spcAft>
              <a:spcPct val="35000"/>
            </a:spcAft>
            <a:buNone/>
          </a:pPr>
          <a:r>
            <a:rPr lang="en-US" sz="4000" b="1" kern="1200" dirty="0"/>
            <a:t>Objectives</a:t>
          </a:r>
        </a:p>
      </dsp:txBody>
      <dsp:txXfrm rot="10800000">
        <a:off x="1583823" y="0"/>
        <a:ext cx="4448240" cy="879773"/>
      </dsp:txXfrm>
    </dsp:sp>
    <dsp:sp modelId="{876A56E6-4666-450C-9580-7473A18E1C9B}">
      <dsp:nvSpPr>
        <dsp:cNvPr id="0" name=""/>
        <dsp:cNvSpPr/>
      </dsp:nvSpPr>
      <dsp:spPr>
        <a:xfrm>
          <a:off x="955877" y="0"/>
          <a:ext cx="879773" cy="87977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47D5C9-3C70-4EEB-8890-C26989606227}">
      <dsp:nvSpPr>
        <dsp:cNvPr id="0" name=""/>
        <dsp:cNvSpPr/>
      </dsp:nvSpPr>
      <dsp:spPr>
        <a:xfrm>
          <a:off x="0" y="111020"/>
          <a:ext cx="6490166" cy="10108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dirty="0"/>
            <a:t>To study the various credit card fraud detection techniques in order to recognize their </a:t>
          </a:r>
          <a:r>
            <a:rPr lang="en-IN" sz="1800" kern="1200" dirty="0"/>
            <a:t>advantages and shortcomings.</a:t>
          </a:r>
          <a:endParaRPr lang="en-US" sz="1800" kern="1200" dirty="0"/>
        </a:p>
      </dsp:txBody>
      <dsp:txXfrm>
        <a:off x="49347" y="160367"/>
        <a:ext cx="6391472" cy="912186"/>
      </dsp:txXfrm>
    </dsp:sp>
    <dsp:sp modelId="{F8A70EDD-C413-40A5-8D0B-B871B7CCB8AC}">
      <dsp:nvSpPr>
        <dsp:cNvPr id="0" name=""/>
        <dsp:cNvSpPr/>
      </dsp:nvSpPr>
      <dsp:spPr>
        <a:xfrm>
          <a:off x="0" y="1173740"/>
          <a:ext cx="6490166" cy="10108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dirty="0"/>
            <a:t>To design an improved credit card fraud detection scheme using the data </a:t>
          </a:r>
          <a:r>
            <a:rPr lang="en-IN" sz="1800" kern="1200" dirty="0"/>
            <a:t>classification.</a:t>
          </a:r>
          <a:endParaRPr lang="en-US" sz="1800" kern="1200" dirty="0"/>
        </a:p>
      </dsp:txBody>
      <dsp:txXfrm>
        <a:off x="49347" y="1223087"/>
        <a:ext cx="6391472" cy="912186"/>
      </dsp:txXfrm>
    </dsp:sp>
    <dsp:sp modelId="{80779D54-3A6E-49B6-B35A-61AE5B264EC6}">
      <dsp:nvSpPr>
        <dsp:cNvPr id="0" name=""/>
        <dsp:cNvSpPr/>
      </dsp:nvSpPr>
      <dsp:spPr>
        <a:xfrm>
          <a:off x="0" y="2236460"/>
          <a:ext cx="6490166" cy="101088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dirty="0"/>
            <a:t>To simulate and compare the results of the proposed scheme with the existing techniques of credit card fraud detection.</a:t>
          </a:r>
        </a:p>
      </dsp:txBody>
      <dsp:txXfrm>
        <a:off x="49347" y="2285807"/>
        <a:ext cx="6391472" cy="912186"/>
      </dsp:txXfrm>
    </dsp:sp>
    <dsp:sp modelId="{D4A272A4-AE00-4F77-B81C-572B8766B2C1}">
      <dsp:nvSpPr>
        <dsp:cNvPr id="0" name=""/>
        <dsp:cNvSpPr/>
      </dsp:nvSpPr>
      <dsp:spPr>
        <a:xfrm>
          <a:off x="0" y="3299179"/>
          <a:ext cx="6490166" cy="10108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IN" sz="1800" kern="1200" dirty="0"/>
            <a:t>Our aim </a:t>
          </a:r>
          <a:r>
            <a:rPr lang="en-US" sz="1800" kern="1200" dirty="0"/>
            <a:t>here is to detect 100% of the fraudulent transactions while minimizing the incorrect fraud classifications.</a:t>
          </a:r>
        </a:p>
      </dsp:txBody>
      <dsp:txXfrm>
        <a:off x="49347" y="3348526"/>
        <a:ext cx="6391472" cy="91218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CFF866-ADA8-4B53-918D-867D9A4C5B5C}">
      <dsp:nvSpPr>
        <dsp:cNvPr id="0" name=""/>
        <dsp:cNvSpPr/>
      </dsp:nvSpPr>
      <dsp:spPr>
        <a:xfrm rot="10800000">
          <a:off x="1363880" y="0"/>
          <a:ext cx="4668183" cy="87977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7955" tIns="91440" rIns="170688" bIns="91440" numCol="1" spcCol="1270" anchor="ctr" anchorCtr="0">
          <a:noAutofit/>
        </a:bodyPr>
        <a:lstStyle/>
        <a:p>
          <a:pPr marL="0" lvl="0" indent="0" algn="ctr" defTabSz="1066800" rtl="0">
            <a:lnSpc>
              <a:spcPct val="90000"/>
            </a:lnSpc>
            <a:spcBef>
              <a:spcPct val="0"/>
            </a:spcBef>
            <a:spcAft>
              <a:spcPct val="35000"/>
            </a:spcAft>
            <a:buNone/>
          </a:pPr>
          <a:r>
            <a:rPr lang="en-IN" sz="2400" kern="1200" dirty="0"/>
            <a:t>What is credit card fraud detection Does</a:t>
          </a:r>
          <a:endParaRPr lang="en-US" sz="2400" b="1" kern="1200" dirty="0"/>
        </a:p>
      </dsp:txBody>
      <dsp:txXfrm rot="10800000">
        <a:off x="1583823" y="0"/>
        <a:ext cx="4448240" cy="879773"/>
      </dsp:txXfrm>
    </dsp:sp>
    <dsp:sp modelId="{876A56E6-4666-450C-9580-7473A18E1C9B}">
      <dsp:nvSpPr>
        <dsp:cNvPr id="0" name=""/>
        <dsp:cNvSpPr/>
      </dsp:nvSpPr>
      <dsp:spPr>
        <a:xfrm>
          <a:off x="955877" y="0"/>
          <a:ext cx="879773" cy="87977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47D5C9-3C70-4EEB-8890-C26989606227}">
      <dsp:nvSpPr>
        <dsp:cNvPr id="0" name=""/>
        <dsp:cNvSpPr/>
      </dsp:nvSpPr>
      <dsp:spPr>
        <a:xfrm>
          <a:off x="0" y="468140"/>
          <a:ext cx="6490166" cy="11232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IN" sz="2000" kern="1200" dirty="0"/>
            <a:t>The credit card fraud detection problem includes modelling past credit card transactions with the knowledge of the ones that turned out to be fraud</a:t>
          </a:r>
          <a:endParaRPr lang="en-US" sz="2000" kern="1200" dirty="0"/>
        </a:p>
      </dsp:txBody>
      <dsp:txXfrm>
        <a:off x="54830" y="522970"/>
        <a:ext cx="6380506" cy="1013540"/>
      </dsp:txXfrm>
    </dsp:sp>
    <dsp:sp modelId="{F8A70EDD-C413-40A5-8D0B-B871B7CCB8AC}">
      <dsp:nvSpPr>
        <dsp:cNvPr id="0" name=""/>
        <dsp:cNvSpPr/>
      </dsp:nvSpPr>
      <dsp:spPr>
        <a:xfrm>
          <a:off x="0" y="1648940"/>
          <a:ext cx="6490166" cy="11232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IN" sz="2000" kern="1200" dirty="0"/>
            <a:t>This model is then used to identify whether a new transaction is fraudulent or not </a:t>
          </a:r>
          <a:endParaRPr lang="en-US" sz="2000" kern="1200" dirty="0"/>
        </a:p>
      </dsp:txBody>
      <dsp:txXfrm>
        <a:off x="54830" y="1703770"/>
        <a:ext cx="6380506" cy="1013540"/>
      </dsp:txXfrm>
    </dsp:sp>
    <dsp:sp modelId="{7EC4389B-447A-45C4-B5FB-C4C077FBD27A}">
      <dsp:nvSpPr>
        <dsp:cNvPr id="0" name=""/>
        <dsp:cNvSpPr/>
      </dsp:nvSpPr>
      <dsp:spPr>
        <a:xfrm>
          <a:off x="0" y="2829740"/>
          <a:ext cx="6490166" cy="112320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IN" sz="2000" kern="1200" dirty="0"/>
            <a:t>Our aim is to detect maximum of the fraudulent transactions while minimizing the incorrect fraud classifications</a:t>
          </a:r>
          <a:endParaRPr lang="en-US" sz="2000" kern="1200" dirty="0"/>
        </a:p>
      </dsp:txBody>
      <dsp:txXfrm>
        <a:off x="54830" y="2884570"/>
        <a:ext cx="6380506" cy="101354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CFF866-ADA8-4B53-918D-867D9A4C5B5C}">
      <dsp:nvSpPr>
        <dsp:cNvPr id="0" name=""/>
        <dsp:cNvSpPr/>
      </dsp:nvSpPr>
      <dsp:spPr>
        <a:xfrm rot="10800000">
          <a:off x="1363880" y="0"/>
          <a:ext cx="4668183" cy="87977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7955" tIns="91440" rIns="170688" bIns="91440" numCol="1" spcCol="1270" anchor="ctr" anchorCtr="0">
          <a:noAutofit/>
        </a:bodyPr>
        <a:lstStyle/>
        <a:p>
          <a:pPr marL="0" lvl="0" indent="0" algn="ctr" defTabSz="1066800" rtl="0">
            <a:lnSpc>
              <a:spcPct val="90000"/>
            </a:lnSpc>
            <a:spcBef>
              <a:spcPct val="0"/>
            </a:spcBef>
            <a:spcAft>
              <a:spcPct val="35000"/>
            </a:spcAft>
            <a:buNone/>
          </a:pPr>
          <a:r>
            <a:rPr lang="en-IN" sz="2400" b="1" kern="1200" dirty="0"/>
            <a:t>Data science approach</a:t>
          </a:r>
          <a:endParaRPr lang="en-US" sz="2400" b="1" kern="1200" dirty="0"/>
        </a:p>
      </dsp:txBody>
      <dsp:txXfrm rot="10800000">
        <a:off x="1583823" y="0"/>
        <a:ext cx="4448240" cy="879773"/>
      </dsp:txXfrm>
    </dsp:sp>
    <dsp:sp modelId="{876A56E6-4666-450C-9580-7473A18E1C9B}">
      <dsp:nvSpPr>
        <dsp:cNvPr id="0" name=""/>
        <dsp:cNvSpPr/>
      </dsp:nvSpPr>
      <dsp:spPr>
        <a:xfrm>
          <a:off x="955877" y="0"/>
          <a:ext cx="879773" cy="87977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CFF866-ADA8-4B53-918D-867D9A4C5B5C}">
      <dsp:nvSpPr>
        <dsp:cNvPr id="0" name=""/>
        <dsp:cNvSpPr/>
      </dsp:nvSpPr>
      <dsp:spPr>
        <a:xfrm rot="10800000">
          <a:off x="1363880" y="0"/>
          <a:ext cx="4668183" cy="87977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7955" tIns="91440" rIns="170688" bIns="91440" numCol="1" spcCol="1270" anchor="ctr" anchorCtr="0">
          <a:noAutofit/>
        </a:bodyPr>
        <a:lstStyle/>
        <a:p>
          <a:pPr marL="0" lvl="0" indent="0" algn="ctr" defTabSz="1066800" rtl="0">
            <a:lnSpc>
              <a:spcPct val="90000"/>
            </a:lnSpc>
            <a:spcBef>
              <a:spcPct val="0"/>
            </a:spcBef>
            <a:spcAft>
              <a:spcPct val="35000"/>
            </a:spcAft>
            <a:buNone/>
          </a:pPr>
          <a:r>
            <a:rPr lang="en-IN" sz="2400" b="1" kern="1200" dirty="0"/>
            <a:t>Data science approach</a:t>
          </a:r>
          <a:endParaRPr lang="en-US" sz="2400" b="1" kern="1200" dirty="0"/>
        </a:p>
      </dsp:txBody>
      <dsp:txXfrm rot="10800000">
        <a:off x="1583823" y="0"/>
        <a:ext cx="4448240" cy="879773"/>
      </dsp:txXfrm>
    </dsp:sp>
    <dsp:sp modelId="{876A56E6-4666-450C-9580-7473A18E1C9B}">
      <dsp:nvSpPr>
        <dsp:cNvPr id="0" name=""/>
        <dsp:cNvSpPr/>
      </dsp:nvSpPr>
      <dsp:spPr>
        <a:xfrm>
          <a:off x="955877" y="0"/>
          <a:ext cx="879773" cy="87977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CFF866-ADA8-4B53-918D-867D9A4C5B5C}">
      <dsp:nvSpPr>
        <dsp:cNvPr id="0" name=""/>
        <dsp:cNvSpPr/>
      </dsp:nvSpPr>
      <dsp:spPr>
        <a:xfrm rot="10800000">
          <a:off x="1308438" y="0"/>
          <a:ext cx="4668183" cy="65800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0163" tIns="114300" rIns="213360" bIns="114300" numCol="1" spcCol="1270" anchor="ctr" anchorCtr="0">
          <a:noAutofit/>
        </a:bodyPr>
        <a:lstStyle/>
        <a:p>
          <a:pPr marL="0" lvl="0" indent="0" algn="ctr" defTabSz="1333500" rtl="0">
            <a:lnSpc>
              <a:spcPct val="90000"/>
            </a:lnSpc>
            <a:spcBef>
              <a:spcPct val="0"/>
            </a:spcBef>
            <a:spcAft>
              <a:spcPct val="35000"/>
            </a:spcAft>
            <a:buNone/>
          </a:pPr>
          <a:r>
            <a:rPr lang="en-US" sz="3000" b="1" kern="1200" dirty="0"/>
            <a:t>Architecture Diagram</a:t>
          </a:r>
        </a:p>
      </dsp:txBody>
      <dsp:txXfrm rot="10800000">
        <a:off x="1472940" y="0"/>
        <a:ext cx="4503681" cy="658007"/>
      </dsp:txXfrm>
    </dsp:sp>
    <dsp:sp modelId="{876A56E6-4666-450C-9580-7473A18E1C9B}">
      <dsp:nvSpPr>
        <dsp:cNvPr id="0" name=""/>
        <dsp:cNvSpPr/>
      </dsp:nvSpPr>
      <dsp:spPr>
        <a:xfrm>
          <a:off x="1011318" y="0"/>
          <a:ext cx="658007" cy="65800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8/layout/BubblePictureList">
  <dgm:title val=""/>
  <dgm:desc val=""/>
  <dgm:catLst>
    <dgm:cat type="picture" pri="22000"/>
    <dgm:cat type="pictureconvert" pri="22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8"/>
      <dgm:chPref val="8"/>
      <dgm:dir/>
    </dgm:varLst>
    <dgm:shape xmlns:r="http://schemas.openxmlformats.org/officeDocument/2006/relationships" r:blip="">
      <dgm:adjLst/>
    </dgm:shape>
    <dgm:choose name="Name1">
      <dgm:if name="Name2" axis="ch" ptType="node" func="cnt" op="equ" val="1">
        <dgm:alg type="composite">
          <dgm:param type="ar" val="1.7423"/>
        </dgm:alg>
        <dgm:choose name="Name3">
          <dgm:if name="Name4" func="var" arg="dir" op="equ" val="norm">
            <dgm:constrLst>
              <dgm:constr type="primFontSz" for="des" ptType="node" op="equ" val="65"/>
              <dgm:constr type="l" for="ch" forName="parent_text_1" refType="w" fact="0"/>
              <dgm:constr type="t" for="ch" forName="parent_text_1" refType="h" fact="0"/>
              <dgm:constr type="w" for="ch" forName="parent_text_1" refType="w" fact="0.6457"/>
              <dgm:constr type="h" for="ch" forName="parent_text_1" refType="h" fact="0.225"/>
              <dgm:constr type="l" for="ch" forName="image_accent_1" refType="w" fact="0.4305"/>
              <dgm:constr type="t" for="ch" forName="image_accent_1" refType="h" fact="0.2417"/>
              <dgm:constr type="w" for="ch" forName="image_accent_1" refType="w" fact="0.4352"/>
              <dgm:constr type="h" for="ch" forName="image_accent_1" refType="h" fact="0.7583"/>
              <dgm:constr type="l" for="ch" forName="accent_1" refType="w" fact="0.8709"/>
              <dgm:constr type="t" for="ch" forName="accent_1" refType="h" fact="0.1491"/>
              <dgm:constr type="w" for="ch" forName="accent_1" refType="w" fact="0.1291"/>
              <dgm:constr type="h" for="ch" forName="accent_1" refType="h" fact="0.225"/>
              <dgm:constr type="l" for="ch" forName="image_1" refType="w" fact="0.4457"/>
              <dgm:constr type="t" for="ch" forName="image_1" refType="h" fact="0.2709"/>
              <dgm:constr type="w" for="ch" forName="image_1" refType="w" fact="0.4018"/>
              <dgm:constr type="h" for="ch" forName="image_1" refType="h" fact="0.7"/>
            </dgm:constrLst>
          </dgm:if>
          <dgm:else name="Name5">
            <dgm:constrLst>
              <dgm:constr type="primFontSz" for="des" ptType="node" op="equ" val="65"/>
              <dgm:constr type="l" for="ch" forName="parent_text_1" refType="w" fact="0.3543"/>
              <dgm:constr type="t" for="ch" forName="parent_text_1" refType="h" fact="0"/>
              <dgm:constr type="w" for="ch" forName="parent_text_1" refType="w" fact="0.6457"/>
              <dgm:constr type="h" for="ch" forName="parent_text_1" refType="h" fact="0.225"/>
              <dgm:constr type="l" for="ch" forName="image_accent_1" refType="w" fact="0.1344"/>
              <dgm:constr type="t" for="ch" forName="image_accent_1" refType="h" fact="0.2417"/>
              <dgm:constr type="w" for="ch" forName="image_accent_1" refType="w" fact="0.4352"/>
              <dgm:constr type="h" for="ch" forName="image_accent_1" refType="h" fact="0.7583"/>
              <dgm:constr type="l" for="ch" forName="accent_1" refType="w" fact="0"/>
              <dgm:constr type="t" for="ch" forName="accent_1" refType="h" fact="0.1491"/>
              <dgm:constr type="w" for="ch" forName="accent_1" refType="w" fact="0.1291"/>
              <dgm:constr type="h" for="ch" forName="accent_1" refType="h" fact="0.225"/>
              <dgm:constr type="l" for="ch" forName="image_1" refType="w" fact="0.1525"/>
              <dgm:constr type="t" for="ch" forName="image_1" refType="h" fact="0.2709"/>
              <dgm:constr type="w" for="ch" forName="image_1" refType="w" fact="0.4018"/>
              <dgm:constr type="h" for="ch" forName="image_1" refType="h" fact="0.7"/>
            </dgm:constrLst>
          </dgm:else>
        </dgm:choose>
      </dgm:if>
      <dgm:if name="Name6" axis="ch" ptType="node" func="cnt" op="equ" val="2">
        <dgm:alg type="composite">
          <dgm:param type="ar" val="3.193"/>
        </dgm:alg>
        <dgm:choose name="Name7">
          <dgm:if name="Name8" func="var" arg="dir" op="equ" val="norm">
            <dgm:constrLst>
              <dgm:constr type="primFontSz" for="des" ptType="node" op="equ" val="65"/>
              <dgm:constr type="l" for="ch" forName="image_accent_1" refType="w" fact="0.2342"/>
              <dgm:constr type="t" for="ch" forName="image_accent_1" refType="h" fact="0.2354"/>
              <dgm:constr type="w" for="ch" forName="image_accent_1" refType="w" fact="0.2394"/>
              <dgm:constr type="h" for="ch" forName="image_accent_1" refType="h" fact="0.7646"/>
              <dgm:constr type="l" for="ch" forName="image_1" refType="w" fact="0.2434"/>
              <dgm:constr type="t" for="ch" forName="image_1" refType="h" fact="0.2648"/>
              <dgm:constr type="w" for="ch" forName="image_1" refType="w" fact="0.2211"/>
              <dgm:constr type="h" for="ch" forName="image_1" refType="h" fact="0.7058"/>
              <dgm:constr type="l" for="ch" forName="parent_text_1" refType="w" fact="0"/>
              <dgm:constr type="t" for="ch" forName="parent_text_1" refType="h" fact="0"/>
              <dgm:constr type="w" for="ch" forName="parent_text_1" refType="w" fact="0.3553"/>
              <dgm:constr type="h" for="ch" forName="parent_text_1" refType="h" fact="0.215"/>
              <dgm:constr type="l" for="ch" forName="image_accent_2" refType="w" fact="0.5"/>
              <dgm:constr type="t" for="ch" forName="image_accent_2" refType="h" fact="0.3883"/>
              <dgm:constr type="w" for="ch" forName="image_accent_2" refType="w" fact="0.1253"/>
              <dgm:constr type="h" for="ch" forName="image_accent_2" refType="h" fact="0.4"/>
              <dgm:constr type="l" for="ch" forName="image_2" refType="w" fact="0.5074"/>
              <dgm:constr type="t" for="ch" forName="image_2" refType="h" fact="0.4118"/>
              <dgm:constr type="w" for="ch" forName="image_2" refType="w" fact="0.1105"/>
              <dgm:constr type="h" for="ch" forName="image_2" refType="h" fact="0.3529"/>
              <dgm:constr type="l" for="ch" forName="parent_text_2" refType="w" fact="0.6447"/>
              <dgm:constr type="t" for="ch" forName="parent_text_2" refType="h" fact="0.4118"/>
              <dgm:constr type="w" for="ch" forName="parent_text_2" refType="w" fact="0.3553"/>
              <dgm:constr type="h" for="ch" forName="parent_text_2" refType="h" fact="0.3529"/>
              <dgm:constr type="l" for="ch" forName="accent_1" refType="w" fact="0.6316"/>
              <dgm:constr type="t" for="ch" forName="accent_1" refType="h" fact="0.7899"/>
              <dgm:constr type="w" for="ch" forName="accent_1" refType="w" fact="0.0395"/>
              <dgm:constr type="h" for="ch" forName="accent_1" refType="h" fact="0.126"/>
            </dgm:constrLst>
          </dgm:if>
          <dgm:else name="Name9">
            <dgm:constrLst>
              <dgm:constr type="primFontSz" for="des" ptType="node" op="equ" val="65"/>
              <dgm:constr type="l" for="ch" forName="image_accent_2" refType="w" fact="0.3747"/>
              <dgm:constr type="t" for="ch" forName="image_accent_2" refType="h" fact="0.3883"/>
              <dgm:constr type="w" for="ch" forName="image_accent_2" refType="w" fact="0.1253"/>
              <dgm:constr type="h" for="ch" forName="image_accent_2" refType="h" fact="0.4"/>
              <dgm:constr type="l" for="ch" forName="image_2" refType="w" fact="0.3821"/>
              <dgm:constr type="t" for="ch" forName="image_2" refType="h" fact="0.4118"/>
              <dgm:constr type="w" for="ch" forName="image_2" refType="w" fact="0.1105"/>
              <dgm:constr type="h" for="ch" forName="image_2" refType="h" fact="0.3529"/>
              <dgm:constr type="l" for="ch" forName="parent_text_1" refType="w" fact="0.6447"/>
              <dgm:constr type="t" for="ch" forName="parent_text_1" refType="h" fact="0"/>
              <dgm:constr type="w" for="ch" forName="parent_text_1" refType="w" fact="0.3553"/>
              <dgm:constr type="h" for="ch" forName="parent_text_1" refType="h" fact="0.215"/>
              <dgm:constr type="l" for="ch" forName="parent_text_2" refType="w" fact="0"/>
              <dgm:constr type="t" for="ch" forName="parent_text_2" refType="h" fact="0.4118"/>
              <dgm:constr type="w" for="ch" forName="parent_text_2" refType="w" fact="0.3553"/>
              <dgm:constr type="h" for="ch" forName="parent_text_2" refType="h" fact="0.3529"/>
              <dgm:constr type="l" for="ch" forName="image_accent_1" refType="w" fact="0.5263"/>
              <dgm:constr type="t" for="ch" forName="image_accent_1" refType="h" fact="0.2354"/>
              <dgm:constr type="w" for="ch" forName="image_accent_1" refType="w" fact="0.2394"/>
              <dgm:constr type="h" for="ch" forName="image_accent_1" refType="h" fact="0.7646"/>
              <dgm:constr type="l" for="ch" forName="image_1" refType="w" fact="0.5355"/>
              <dgm:constr type="t" for="ch" forName="image_1" refType="h" fact="0.2648"/>
              <dgm:constr type="w" for="ch" forName="image_1" refType="w" fact="0.2211"/>
              <dgm:constr type="h" for="ch" forName="image_1" refType="h" fact="0.7058"/>
              <dgm:constr type="l" for="ch" forName="accent_1" refType="w" fact="0.3289"/>
              <dgm:constr type="t" for="ch" forName="accent_1" refType="h" fact="0.7899"/>
              <dgm:constr type="w" for="ch" forName="accent_1" refType="w" fact="0.0395"/>
              <dgm:constr type="h" for="ch" forName="accent_1" refType="h" fact="0.126"/>
            </dgm:constrLst>
          </dgm:else>
        </dgm:choose>
      </dgm:if>
      <dgm:if name="Name10" axis="ch" ptType="node" func="cnt" op="equ" val="3">
        <dgm:alg type="composite">
          <dgm:param type="ar" val="2.4052"/>
        </dgm:alg>
        <dgm:choose name="Name11">
          <dgm:if name="Name12" func="var" arg="dir" op="equ" val="norm">
            <dgm:constrLst>
              <dgm:constr type="primFontSz" for="des" ptType="node" op="equ" val="65"/>
              <dgm:constr type="l" for="ch" forName="accent_3" refType="w" fact="0.6316"/>
              <dgm:constr type="t" for="ch" forName="accent_3" refType="h" fact="0.8355"/>
              <dgm:constr type="w" for="ch" forName="accent_3" refType="w" fact="0.0395"/>
              <dgm:constr type="h" for="ch" forName="accent_3" refType="h" fact="0.0949"/>
              <dgm:constr type="l" for="ch" forName="image_accent_2" refType="w" fact="0.4936"/>
              <dgm:constr type="t" for="ch" forName="image_accent_2" refType="h" fact="0.5329"/>
              <dgm:constr type="w" for="ch" forName="image_accent_2" refType="w" fact="0.1253"/>
              <dgm:constr type="h" for="ch" forName="image_accent_2" refType="h" fact="0.3013"/>
              <dgm:constr type="l" for="ch" forName="image_2" refType="w" fact="0.501"/>
              <dgm:constr type="t" for="ch" forName="image_2" refType="h" fact="0.5507"/>
              <dgm:constr type="w" for="ch" forName="image_2" refType="w" fact="0.1105"/>
              <dgm:constr type="h" for="ch" forName="image_2" refType="h" fact="0.2658"/>
              <dgm:constr type="l" for="ch" forName="image_accent_3" refType="w" fact="0.4446"/>
              <dgm:constr type="t" for="ch" forName="image_accent_3" refType="h" fact="0.1076"/>
              <dgm:constr type="w" for="ch" forName="image_accent_3" refType="w" fact="0.1606"/>
              <dgm:constr type="h" for="ch" forName="image_accent_3" refType="h" fact="0.3864"/>
              <dgm:constr type="l" for="ch" forName="image_3" refType="w" fact="0.4531"/>
              <dgm:constr type="t" for="ch" forName="image_3" refType="h" fact="0.128"/>
              <dgm:constr type="w" for="ch" forName="image_3" refType="w" fact="0.1437"/>
              <dgm:constr type="h" for="ch" forName="image_3" refType="h" fact="0.3456"/>
              <dgm:constr type="l" for="ch" forName="image_accent_1" refType="w" fact="0.2368"/>
              <dgm:constr type="t" for="ch" forName="image_accent_1" refType="h" fact="0.4241"/>
              <dgm:constr type="w" for="ch" forName="image_accent_1" refType="w" fact="0.2394"/>
              <dgm:constr type="h" for="ch" forName="image_accent_1" refType="h" fact="0.5759"/>
              <dgm:constr type="l" for="ch" forName="image_1" refType="w" fact="0.246"/>
              <dgm:constr type="t" for="ch" forName="image_1" refType="h" fact="0.4462"/>
              <dgm:constr type="w" for="ch" forName="image_1" refType="w" fact="0.2211"/>
              <dgm:constr type="h" for="ch" forName="image_1" refType="h" fact="0.5317"/>
              <dgm:constr type="l" for="ch" forName="parent_text_1" refType="w" fact="0"/>
              <dgm:constr type="t" for="ch" forName="parent_text_1" refType="h" fact="0.128"/>
              <dgm:constr type="w" for="ch" forName="parent_text_1" refType="w" fact="0.3553"/>
              <dgm:constr type="h" for="ch" forName="parent_text_1" refType="h" fact="0.2775"/>
              <dgm:constr type="l" for="ch" forName="accent_1" refType="w" fact="0.3895"/>
              <dgm:constr type="t" for="ch" forName="accent_1" refType="h" fact="0"/>
              <dgm:constr type="w" for="ch" forName="accent_1" refType="w" fact="0.0711"/>
              <dgm:constr type="h" for="ch" forName="accent_1" refType="h" fact="0.1709"/>
              <dgm:constr type="l" for="ch" forName="parent_text_2" refType="w" fact="0.6447"/>
              <dgm:constr type="t" for="ch" forName="parent_text_2" refType="h" fact="0.5507"/>
              <dgm:constr type="w" for="ch" forName="parent_text_2" refType="w" fact="0.3553"/>
              <dgm:constr type="h" for="ch" forName="parent_text_2" refType="h" fact="0.2658"/>
              <dgm:constr type="l" for="ch" forName="parent_text_3" refType="w" fact="0.6316"/>
              <dgm:constr type="t" for="ch" forName="parent_text_3" refType="h" fact="0.128"/>
              <dgm:constr type="w" for="ch" forName="parent_text_3" refType="w" fact="0.3553"/>
              <dgm:constr type="h" for="ch" forName="parent_text_3" refType="h" fact="0.3456"/>
              <dgm:constr type="l" for="ch" forName="accent_2" refType="w" fact="0.5789"/>
              <dgm:constr type="t" for="ch" forName="accent_2" refType="h" fact="0.0127"/>
              <dgm:constr type="w" for="ch" forName="accent_2" refType="w" fact="0.0526"/>
              <dgm:constr type="h" for="ch" forName="accent_2" refType="h" fact="0.1266"/>
            </dgm:constrLst>
          </dgm:if>
          <dgm:else name="Name13">
            <dgm:constrLst>
              <dgm:constr type="primFontSz" for="des" ptType="node" op="equ" val="65"/>
              <dgm:constr type="l" for="ch" forName="accent_1" refType="w" fact="0.3289"/>
              <dgm:constr type="t" for="ch" forName="accent_1" refType="h" fact="0.8355"/>
              <dgm:constr type="w" for="ch" forName="accent_1" refType="w" fact="0.0395"/>
              <dgm:constr type="h" for="ch" forName="accent_1" refType="h" fact="0.0949"/>
              <dgm:constr type="l" for="ch" forName="image_accent_2" refType="w" fact="0.3811"/>
              <dgm:constr type="t" for="ch" forName="image_accent_2" refType="h" fact="0.5329"/>
              <dgm:constr type="w" for="ch" forName="image_accent_2" refType="w" fact="0.1253"/>
              <dgm:constr type="h" for="ch" forName="image_accent_2" refType="h" fact="0.3013"/>
              <dgm:constr type="l" for="ch" forName="image_2" refType="w" fact="0.3885"/>
              <dgm:constr type="t" for="ch" forName="image_2" refType="h" fact="0.5507"/>
              <dgm:constr type="w" for="ch" forName="image_2" refType="w" fact="0.1105"/>
              <dgm:constr type="h" for="ch" forName="image_2" refType="h" fact="0.2658"/>
              <dgm:constr type="l" for="ch" forName="image_accent_3" refType="w" fact="0.3947"/>
              <dgm:constr type="t" for="ch" forName="image_accent_3" refType="h" fact="0.1076"/>
              <dgm:constr type="w" for="ch" forName="image_accent_3" refType="w" fact="0.1606"/>
              <dgm:constr type="h" for="ch" forName="image_accent_3" refType="h" fact="0.3864"/>
              <dgm:constr type="l" for="ch" forName="image_3" refType="w" fact="0.4032"/>
              <dgm:constr type="t" for="ch" forName="image_3" refType="h" fact="0.128"/>
              <dgm:constr type="w" for="ch" forName="image_3" refType="w" fact="0.1437"/>
              <dgm:constr type="h" for="ch" forName="image_3" refType="h" fact="0.3456"/>
              <dgm:constr type="l" for="ch" forName="image_accent_1" refType="w" fact="0.5237"/>
              <dgm:constr type="t" for="ch" forName="image_accent_1" refType="h" fact="0.4241"/>
              <dgm:constr type="w" for="ch" forName="image_accent_1" refType="w" fact="0.2394"/>
              <dgm:constr type="h" for="ch" forName="image_accent_1" refType="h" fact="0.5759"/>
              <dgm:constr type="l" for="ch" forName="image_1" refType="w" fact="0.5329"/>
              <dgm:constr type="t" for="ch" forName="image_1" refType="h" fact="0.4462"/>
              <dgm:constr type="w" for="ch" forName="image_1" refType="w" fact="0.2211"/>
              <dgm:constr type="h" for="ch" forName="image_1" refType="h" fact="0.5317"/>
              <dgm:constr type="l" for="ch" forName="parent_text_1" refType="w" fact="0.6447"/>
              <dgm:constr type="t" for="ch" forName="parent_text_1" refType="h" fact="0.128"/>
              <dgm:constr type="w" for="ch" forName="parent_text_1" refType="w" fact="0.3553"/>
              <dgm:constr type="h" for="ch" forName="parent_text_1" refType="h" fact="0.2775"/>
              <dgm:constr type="l" for="ch" forName="accent_2" refType="w" fact="0.5395"/>
              <dgm:constr type="t" for="ch" forName="accent_2" refType="h" fact="0"/>
              <dgm:constr type="w" for="ch" forName="accent_2" refType="w" fact="0.0711"/>
              <dgm:constr type="h" for="ch" forName="accent_2" refType="h" fact="0.1709"/>
              <dgm:constr type="l" for="ch" forName="parent_text_3" refType="w" fact="0.0132"/>
              <dgm:constr type="t" for="ch" forName="parent_text_3" refType="h" fact="0.128"/>
              <dgm:constr type="w" for="ch" forName="parent_text_3" refType="w" fact="0.3553"/>
              <dgm:constr type="h" for="ch" forName="parent_text_3" refType="h" fact="0.3456"/>
              <dgm:constr type="l" for="ch" forName="parent_text_2" refType="w" fact="0"/>
              <dgm:constr type="t" for="ch" forName="parent_text_2" refType="h" fact="0.5507"/>
              <dgm:constr type="w" for="ch" forName="parent_text_2" refType="w" fact="0.3553"/>
              <dgm:constr type="h" for="ch" forName="parent_text_2" refType="h" fact="0.2658"/>
              <dgm:constr type="l" for="ch" forName="accent_3" refType="w" fact="0.3684"/>
              <dgm:constr type="t" for="ch" forName="accent_3" refType="h" fact="0.0127"/>
              <dgm:constr type="w" for="ch" forName="accent_3" refType="w" fact="0.0526"/>
              <dgm:constr type="h" for="ch" forName="accent_3" refType="h" fact="0.1266"/>
            </dgm:constrLst>
          </dgm:else>
        </dgm:choose>
      </dgm:if>
      <dgm:if name="Name14" axis="ch" ptType="node" func="cnt" op="equ" val="4">
        <dgm:alg type="composite">
          <dgm:param type="ar" val="1.6704"/>
        </dgm:alg>
        <dgm:choose name="Name15">
          <dgm:if name="Name16" func="var" arg="dir" op="equ" val="norm">
            <dgm:constrLst>
              <dgm:constr type="primFontSz" for="des" ptType="node" op="equ" val="65"/>
              <dgm:constr type="l" for="ch" forName="image_accent_4" refType="w" fact="0.4626"/>
              <dgm:constr type="t" for="ch" forName="image_accent_4" refType="h" fact="0.1415"/>
              <dgm:constr type="w" for="ch" forName="image_accent_4" refType="w" fact="0.1126"/>
              <dgm:constr type="h" for="ch" forName="image_accent_4" refType="h" fact="0.1881"/>
              <dgm:constr type="l" for="ch" forName="image_4" refType="w" fact="0.4692"/>
              <dgm:constr type="t" for="ch" forName="image_4" refType="h" fact="0.1526"/>
              <dgm:constr type="w" for="ch" forName="image_4" refType="w" fact="0.0994"/>
              <dgm:constr type="h" for="ch" forName="image_4" refType="h" fact="0.166"/>
              <dgm:constr type="l" for="ch" forName="image_accent_2" refType="w" fact="0.4936"/>
              <dgm:constr type="t" for="ch" forName="image_accent_2" refType="h" fact="0.6756"/>
              <dgm:constr type="w" for="ch" forName="image_accent_2" refType="w" fact="0.1253"/>
              <dgm:constr type="h" for="ch" forName="image_accent_2" refType="h" fact="0.2092"/>
              <dgm:constr type="l" for="ch" forName="image_2" refType="w" fact="0.501"/>
              <dgm:constr type="t" for="ch" forName="image_2" refType="h" fact="0.6879"/>
              <dgm:constr type="w" for="ch" forName="image_2" refType="w" fact="0.1105"/>
              <dgm:constr type="h" for="ch" forName="image_2" refType="h" fact="0.1846"/>
              <dgm:constr type="l" for="ch" forName="image_accent_3" refType="w" fact="0.4446"/>
              <dgm:constr type="t" for="ch" forName="image_accent_3" refType="h" fact="0.3802"/>
              <dgm:constr type="w" for="ch" forName="image_accent_3" refType="w" fact="0.1606"/>
              <dgm:constr type="h" for="ch" forName="image_accent_3" refType="h" fact="0.2683"/>
              <dgm:constr type="l" for="ch" forName="image_3" refType="w" fact="0.4531"/>
              <dgm:constr type="t" for="ch" forName="image_3" refType="h" fact="0.3944"/>
              <dgm:constr type="w" for="ch" forName="image_3" refType="w" fact="0.1437"/>
              <dgm:constr type="h" for="ch" forName="image_3" refType="h" fact="0.24"/>
              <dgm:constr type="l" for="ch" forName="image_accent_1" refType="w" fact="0.2368"/>
              <dgm:constr type="t" for="ch" forName="image_accent_1" refType="h" fact="0.6"/>
              <dgm:constr type="w" for="ch" forName="image_accent_1" refType="w" fact="0.2394"/>
              <dgm:constr type="h" for="ch" forName="image_accent_1" refType="h" fact="0.4"/>
              <dgm:constr type="l" for="ch" forName="image_1" refType="w" fact="0.246"/>
              <dgm:constr type="t" for="ch" forName="image_1" refType="h" fact="0.6154"/>
              <dgm:constr type="w" for="ch" forName="image_1" refType="w" fact="0.2211"/>
              <dgm:constr type="h" for="ch" forName="image_1" refType="h" fact="0.3692"/>
              <dgm:constr type="l" for="ch" forName="parent_text_1" refType="w" fact="0"/>
              <dgm:constr type="t" for="ch" forName="parent_text_1" refType="h" fact="0.3944"/>
              <dgm:constr type="w" for="ch" forName="parent_text_1" refType="w" fact="0.3553"/>
              <dgm:constr type="h" for="ch" forName="parent_text_1" refType="h" fact="0.1931"/>
              <dgm:constr type="l" for="ch" forName="accent_1" refType="w" fact="0.3895"/>
              <dgm:constr type="t" for="ch" forName="accent_1" refType="h" fact="0.3055"/>
              <dgm:constr type="w" for="ch" forName="accent_1" refType="w" fact="0.0711"/>
              <dgm:constr type="h" for="ch" forName="accent_1" refType="h" fact="0.1187"/>
              <dgm:constr type="l" for="ch" forName="parent_text_3" refType="w" fact="0.6316"/>
              <dgm:constr type="t" for="ch" forName="parent_text_3" refType="h" fact="0.3944"/>
              <dgm:constr type="w" for="ch" forName="parent_text_3" refType="w" fact="0.3553"/>
              <dgm:constr type="h" for="ch" forName="parent_text_3" refType="h" fact="0.24"/>
              <dgm:constr type="l" for="ch" forName="parent_text_2" refType="w" fact="0.6447"/>
              <dgm:constr type="t" for="ch" forName="parent_text_2" refType="h" fact="0.6879"/>
              <dgm:constr type="w" for="ch" forName="parent_text_2" refType="w" fact="0.3553"/>
              <dgm:constr type="h" for="ch" forName="parent_text_2" refType="h" fact="0.1846"/>
              <dgm:constr type="l" for="ch" forName="accent_2" refType="w" fact="0.5347"/>
              <dgm:constr type="t" for="ch" forName="accent_2" refType="h" fact="0.044"/>
              <dgm:constr type="w" for="ch" forName="accent_2" refType="w" fact="0.0526"/>
              <dgm:constr type="h" for="ch" forName="accent_2" refType="h" fact="0.0879"/>
              <dgm:constr type="l" for="ch" forName="accent_3" refType="w" fact="0.6005"/>
              <dgm:constr type="t" for="ch" forName="accent_3" refType="h" fact="0"/>
              <dgm:constr type="w" for="ch" forName="accent_3" refType="w" fact="0.0263"/>
              <dgm:constr type="h" for="ch" forName="accent_3" refType="h" fact="0.044"/>
              <dgm:constr type="l" for="ch" forName="parent_text_4" refType="w" fact="0.6005"/>
              <dgm:constr type="t" for="ch" forName="parent_text_4" refType="h" fact="0.1526"/>
              <dgm:constr type="w" for="ch" forName="parent_text_4" refType="w" fact="0.3553"/>
              <dgm:constr type="h" for="ch" forName="parent_text_4" refType="h" fact="0.166"/>
              <dgm:constr type="l" for="ch" forName="accent_4" refType="w" fact="0.6268"/>
              <dgm:constr type="t" for="ch" forName="accent_4" refType="h" fact="0.8791"/>
              <dgm:constr type="w" for="ch" forName="accent_4" refType="w" fact="0.0395"/>
              <dgm:constr type="h" for="ch" forName="accent_4" refType="h" fact="0.0659"/>
            </dgm:constrLst>
          </dgm:if>
          <dgm:else name="Name17">
            <dgm:constrLst>
              <dgm:constr type="primFontSz" for="des" ptType="node" op="equ" val="65"/>
              <dgm:constr type="l" for="ch" forName="image_accent_4" refType="w" fact="0.4248"/>
              <dgm:constr type="t" for="ch" forName="image_accent_4" refType="h" fact="0.1415"/>
              <dgm:constr type="w" for="ch" forName="image_accent_4" refType="w" fact="0.1126"/>
              <dgm:constr type="h" for="ch" forName="image_accent_4" refType="h" fact="0.1881"/>
              <dgm:constr type="l" for="ch" forName="image_4" refType="w" fact="0.4314"/>
              <dgm:constr type="t" for="ch" forName="image_4" refType="h" fact="0.1526"/>
              <dgm:constr type="w" for="ch" forName="image_4" refType="w" fact="0.0994"/>
              <dgm:constr type="h" for="ch" forName="image_4" refType="h" fact="0.166"/>
              <dgm:constr type="l" for="ch" forName="image_accent_2" refType="w" fact="0.3811"/>
              <dgm:constr type="t" for="ch" forName="image_accent_2" refType="h" fact="0.6756"/>
              <dgm:constr type="w" for="ch" forName="image_accent_2" refType="w" fact="0.1253"/>
              <dgm:constr type="h" for="ch" forName="image_accent_2" refType="h" fact="0.2092"/>
              <dgm:constr type="l" for="ch" forName="image_2" refType="w" fact="0.3885"/>
              <dgm:constr type="t" for="ch" forName="image_2" refType="h" fact="0.6879"/>
              <dgm:constr type="w" for="ch" forName="image_2" refType="w" fact="0.1105"/>
              <dgm:constr type="h" for="ch" forName="image_2" refType="h" fact="0.1846"/>
              <dgm:constr type="l" for="ch" forName="image_accent_3" refType="w" fact="0.3947"/>
              <dgm:constr type="t" for="ch" forName="image_accent_3" refType="h" fact="0.3802"/>
              <dgm:constr type="w" for="ch" forName="image_accent_3" refType="w" fact="0.1606"/>
              <dgm:constr type="h" for="ch" forName="image_accent_3" refType="h" fact="0.2683"/>
              <dgm:constr type="l" for="ch" forName="image_3" refType="w" fact="0.4032"/>
              <dgm:constr type="t" for="ch" forName="image_3" refType="h" fact="0.3944"/>
              <dgm:constr type="w" for="ch" forName="image_3" refType="w" fact="0.1437"/>
              <dgm:constr type="h" for="ch" forName="image_3" refType="h" fact="0.24"/>
              <dgm:constr type="l" for="ch" forName="image_accent_1" refType="w" fact="0.5237"/>
              <dgm:constr type="t" for="ch" forName="image_accent_1" refType="h" fact="0.6"/>
              <dgm:constr type="w" for="ch" forName="image_accent_1" refType="w" fact="0.2394"/>
              <dgm:constr type="h" for="ch" forName="image_accent_1" refType="h" fact="0.4"/>
              <dgm:constr type="l" for="ch" forName="image_1" refType="w" fact="0.5329"/>
              <dgm:constr type="t" for="ch" forName="image_1" refType="h" fact="0.6154"/>
              <dgm:constr type="w" for="ch" forName="image_1" refType="w" fact="0.2211"/>
              <dgm:constr type="h" for="ch" forName="image_1" refType="h" fact="0.3692"/>
              <dgm:constr type="l" for="ch" forName="parent_text_1" refType="w" fact="0.6447"/>
              <dgm:constr type="t" for="ch" forName="parent_text_1" refType="h" fact="0.3944"/>
              <dgm:constr type="w" for="ch" forName="parent_text_1" refType="w" fact="0.3553"/>
              <dgm:constr type="h" for="ch" forName="parent_text_1" refType="h" fact="0.1931"/>
              <dgm:constr type="l" for="ch" forName="accent_1" refType="w" fact="0.5395"/>
              <dgm:constr type="t" for="ch" forName="accent_1" refType="h" fact="0.3055"/>
              <dgm:constr type="w" for="ch" forName="accent_1" refType="w" fact="0.0711"/>
              <dgm:constr type="h" for="ch" forName="accent_1" refType="h" fact="0.1187"/>
              <dgm:constr type="l" for="ch" forName="parent_text_3" refType="w" fact="0.0132"/>
              <dgm:constr type="t" for="ch" forName="parent_text_3" refType="h" fact="0.3944"/>
              <dgm:constr type="w" for="ch" forName="parent_text_3" refType="w" fact="0.3553"/>
              <dgm:constr type="h" for="ch" forName="parent_text_3" refType="h" fact="0.24"/>
              <dgm:constr type="l" for="ch" forName="parent_text_2" refType="w" fact="0"/>
              <dgm:constr type="t" for="ch" forName="parent_text_2" refType="h" fact="0.6879"/>
              <dgm:constr type="w" for="ch" forName="parent_text_2" refType="w" fact="0.3553"/>
              <dgm:constr type="h" for="ch" forName="parent_text_2" refType="h" fact="0.1846"/>
              <dgm:constr type="l" for="ch" forName="accent_2" refType="w" fact="0.4126"/>
              <dgm:constr type="t" for="ch" forName="accent_2" refType="h" fact="0.044"/>
              <dgm:constr type="w" for="ch" forName="accent_2" refType="w" fact="0.0526"/>
              <dgm:constr type="h" for="ch" forName="accent_2" refType="h" fact="0.0879"/>
              <dgm:constr type="l" for="ch" forName="accent_3" refType="w" fact="0.3732"/>
              <dgm:constr type="t" for="ch" forName="accent_3" refType="h" fact="0"/>
              <dgm:constr type="w" for="ch" forName="accent_3" refType="w" fact="0.0263"/>
              <dgm:constr type="h" for="ch" forName="accent_3" refType="h" fact="0.044"/>
              <dgm:constr type="l" for="ch" forName="parent_text_4" refType="w" fact="0.0442"/>
              <dgm:constr type="t" for="ch" forName="parent_text_4" refType="h" fact="0.1526"/>
              <dgm:constr type="w" for="ch" forName="parent_text_4" refType="w" fact="0.3553"/>
              <dgm:constr type="h" for="ch" forName="parent_text_4" refType="h" fact="0.166"/>
              <dgm:constr type="l" for="ch" forName="accent_4" refType="w" fact="0.3337"/>
              <dgm:constr type="t" for="ch" forName="accent_4" refType="h" fact="0.8791"/>
              <dgm:constr type="w" for="ch" forName="accent_4" refType="w" fact="0.0395"/>
              <dgm:constr type="h" for="ch" forName="accent_4" refType="h" fact="0.0659"/>
            </dgm:constrLst>
          </dgm:else>
        </dgm:choose>
      </dgm:if>
      <dgm:if name="Name18" axis="ch" ptType="node" func="cnt" op="equ" val="5">
        <dgm:alg type="composite">
          <dgm:param type="ar" val="1.5076"/>
        </dgm:alg>
        <dgm:choose name="Name19">
          <dgm:if name="Name20" func="var" arg="dir" op="equ" val="norm">
            <dgm:constrLst>
              <dgm:constr type="primFontSz" for="des" ptType="node" op="equ" val="65"/>
              <dgm:constr type="l" for="ch" forName="image_accent_5" refType="w" fact="0.5301"/>
              <dgm:constr type="t" for="ch" forName="image_accent_5" refType="h" fact="0.0862"/>
              <dgm:constr type="w" for="ch" forName="image_accent_5" refType="w" fact="0.1022"/>
              <dgm:constr type="h" for="ch" forName="image_accent_5" refType="h" fact="0.1541"/>
              <dgm:constr type="l" for="ch" forName="image_5" refType="w" fact="0.5361"/>
              <dgm:constr type="t" for="ch" forName="image_5" refType="h" fact="0.0953"/>
              <dgm:constr type="w" for="ch" forName="image_5" refType="w" fact="0.0902"/>
              <dgm:constr type="h" for="ch" forName="image_5" refType="h" fact="0.1359"/>
              <dgm:constr type="l" for="ch" forName="image_accent_4" refType="w" fact="0.4528"/>
              <dgm:constr type="t" for="ch" forName="image_accent_4" refType="h" fact="0.2416"/>
              <dgm:constr type="w" for="ch" forName="image_accent_4" refType="w" fact="0.1103"/>
              <dgm:constr type="h" for="ch" forName="image_accent_4" refType="h" fact="0.1662"/>
              <dgm:constr type="l" for="ch" forName="image_4" refType="w" fact="0.4593"/>
              <dgm:constr type="t" for="ch" forName="image_4" refType="h" fact="0.2513"/>
              <dgm:constr type="w" for="ch" forName="image_4" refType="w" fact="0.0973"/>
              <dgm:constr type="h" for="ch" forName="image_4" refType="h" fact="0.1467"/>
              <dgm:constr type="l" for="ch" forName="image_accent_2" refType="w" fact="0.4832"/>
              <dgm:constr type="t" for="ch" forName="image_accent_2" refType="h" fact="0.7134"/>
              <dgm:constr type="w" for="ch" forName="image_accent_2" refType="w" fact="0.1226"/>
              <dgm:constr type="h" for="ch" forName="image_accent_2" refType="h" fact="0.1849"/>
              <dgm:constr type="l" for="ch" forName="image_2" refType="w" fact="0.4904"/>
              <dgm:constr type="t" for="ch" forName="image_2" refType="h" fact="0.7243"/>
              <dgm:constr type="w" for="ch" forName="image_2" refType="w" fact="0.1082"/>
              <dgm:constr type="h" for="ch" forName="image_2" refType="h" fact="0.1631"/>
              <dgm:constr type="l" for="ch" forName="image_accent_3" refType="w" fact="0.4352"/>
              <dgm:constr type="t" for="ch" forName="image_accent_3" refType="h" fact="0.4525"/>
              <dgm:constr type="w" for="ch" forName="image_accent_3" refType="w" fact="0.1573"/>
              <dgm:constr type="h" for="ch" forName="image_accent_3" refType="h" fact="0.2371"/>
              <dgm:constr type="l" for="ch" forName="image_3" refType="w" fact="0.4435"/>
              <dgm:constr type="t" for="ch" forName="image_3" refType="h" fact="0.465"/>
              <dgm:constr type="w" for="ch" forName="image_3" refType="w" fact="0.1407"/>
              <dgm:constr type="h" for="ch" forName="image_3" refType="h" fact="0.212"/>
              <dgm:constr type="l" for="ch" forName="image_accent_1" refType="w" fact="0.2318"/>
              <dgm:constr type="t" for="ch" forName="image_accent_1" refType="h" fact="0.6466"/>
              <dgm:constr type="w" for="ch" forName="image_accent_1" refType="w" fact="0.2344"/>
              <dgm:constr type="h" for="ch" forName="image_accent_1" refType="h" fact="0.3534"/>
              <dgm:constr type="l" for="ch" forName="image_1" refType="w" fact="0.2408"/>
              <dgm:constr type="t" for="ch" forName="image_1" refType="h" fact="0.6602"/>
              <dgm:constr type="w" for="ch" forName="image_1" refType="w" fact="0.2164"/>
              <dgm:constr type="h" for="ch" forName="image_1" refType="h" fact="0.3262"/>
              <dgm:constr type="l" for="ch" forName="parent_text_1" refType="w" fact="0"/>
              <dgm:constr type="t" for="ch" forName="parent_text_1" refType="h" fact="0.465"/>
              <dgm:constr type="w" for="ch" forName="parent_text_1" refType="w" fact="0.3478"/>
              <dgm:constr type="h" for="ch" forName="parent_text_1" refType="h" fact="0.165"/>
              <dgm:constr type="l" for="ch" forName="accent_1" refType="w" fact="0.3813"/>
              <dgm:constr type="t" for="ch" forName="accent_1" refType="h" fact="0.3864"/>
              <dgm:constr type="w" for="ch" forName="accent_1" refType="w" fact="0.0696"/>
              <dgm:constr type="h" for="ch" forName="accent_1" refType="h" fact="0.1049"/>
              <dgm:constr type="l" for="ch" forName="parent_text_3" refType="w" fact="0.6182"/>
              <dgm:constr type="t" for="ch" forName="parent_text_3" refType="h" fact="0.465"/>
              <dgm:constr type="w" for="ch" forName="parent_text_3" refType="w" fact="0.3478"/>
              <dgm:constr type="h" for="ch" forName="parent_text_3" refType="h" fact="0.212"/>
              <dgm:constr type="l" for="ch" forName="parent_text_2" refType="w" fact="0.6311"/>
              <dgm:constr type="t" for="ch" forName="parent_text_2" refType="h" fact="0.7243"/>
              <dgm:constr type="w" for="ch" forName="parent_text_2" refType="w" fact="0.3478"/>
              <dgm:constr type="h" for="ch" forName="parent_text_2" refType="h" fact="0.1631"/>
              <dgm:constr type="l" for="ch" forName="parent_text_4" refType="w" fact="0.5878"/>
              <dgm:constr type="t" for="ch" forName="parent_text_4" refType="h" fact="0.2513"/>
              <dgm:constr type="w" for="ch" forName="parent_text_4" refType="w" fact="0.3478"/>
              <dgm:constr type="h" for="ch" forName="parent_text_4" refType="h" fact="0.1467"/>
              <dgm:constr type="l" for="ch" forName="accent_2" refType="w" fact="0.6265"/>
              <dgm:constr type="t" for="ch" forName="accent_2" refType="h" fact="0.0194"/>
              <dgm:constr type="w" for="ch" forName="accent_2" refType="w" fact="0.0515"/>
              <dgm:constr type="h" for="ch" forName="accent_2" refType="h" fact="0.0777"/>
              <dgm:constr type="l" for="ch" forName="accent_3" refType="w" fact="0.7038"/>
              <dgm:constr type="t" for="ch" forName="accent_3" refType="h" fact="0"/>
              <dgm:constr type="w" for="ch" forName="accent_3" refType="w" fact="0.0258"/>
              <dgm:constr type="h" for="ch" forName="accent_3" refType="h" fact="0.0388"/>
              <dgm:constr type="l" for="ch" forName="parent_text_5" refType="w" fact="0.6522"/>
              <dgm:constr type="t" for="ch" forName="parent_text_5" refType="h" fact="0.0953"/>
              <dgm:constr type="w" for="ch" forName="parent_text_5" refType="w" fact="0.3478"/>
              <dgm:constr type="h" for="ch" forName="parent_text_5" refType="h" fact="0.1359"/>
              <dgm:constr type="l" for="ch" forName="accent_4" refType="w" fact="0.6136"/>
              <dgm:constr type="t" for="ch" forName="accent_4" refType="h" fact="0.8932"/>
              <dgm:constr type="w" for="ch" forName="accent_4" refType="w" fact="0.0386"/>
              <dgm:constr type="h" for="ch" forName="accent_4" refType="h" fact="0.0583"/>
            </dgm:constrLst>
          </dgm:if>
          <dgm:else name="Name21">
            <dgm:constrLst>
              <dgm:constr type="primFontSz" for="des" ptType="node" op="equ" val="65"/>
              <dgm:constr type="l" for="ch" forName="image_accent_5" refType="w" fact="0.3677"/>
              <dgm:constr type="t" for="ch" forName="image_accent_5" refType="h" fact="0.0862"/>
              <dgm:constr type="w" for="ch" forName="image_accent_5" refType="w" fact="0.1022"/>
              <dgm:constr type="h" for="ch" forName="image_accent_5" refType="h" fact="0.1541"/>
              <dgm:constr type="l" for="ch" forName="image_5" refType="w" fact="0.3738"/>
              <dgm:constr type="t" for="ch" forName="image_5" refType="h" fact="0.0953"/>
              <dgm:constr type="w" for="ch" forName="image_5" refType="w" fact="0.0902"/>
              <dgm:constr type="h" for="ch" forName="image_5" refType="h" fact="0.1359"/>
              <dgm:constr type="l" for="ch" forName="image_accent_4" refType="w" fact="0.437"/>
              <dgm:constr type="t" for="ch" forName="image_accent_4" refType="h" fact="0.2416"/>
              <dgm:constr type="w" for="ch" forName="image_accent_4" refType="w" fact="0.1103"/>
              <dgm:constr type="h" for="ch" forName="image_accent_4" refType="h" fact="0.1662"/>
              <dgm:constr type="l" for="ch" forName="image_4" refType="w" fact="0.4434"/>
              <dgm:constr type="t" for="ch" forName="image_4" refType="h" fact="0.2513"/>
              <dgm:constr type="w" for="ch" forName="image_4" refType="w" fact="0.0973"/>
              <dgm:constr type="h" for="ch" forName="image_4" refType="h" fact="0.1467"/>
              <dgm:constr type="l" for="ch" forName="image_accent_2" refType="w" fact="0.3942"/>
              <dgm:constr type="t" for="ch" forName="image_accent_2" refType="h" fact="0.7134"/>
              <dgm:constr type="w" for="ch" forName="image_accent_2" refType="w" fact="0.1226"/>
              <dgm:constr type="h" for="ch" forName="image_accent_2" refType="h" fact="0.1849"/>
              <dgm:constr type="l" for="ch" forName="image_2" refType="w" fact="0.4014"/>
              <dgm:constr type="t" for="ch" forName="image_2" refType="h" fact="0.7243"/>
              <dgm:constr type="w" for="ch" forName="image_2" refType="w" fact="0.1082"/>
              <dgm:constr type="h" for="ch" forName="image_2" refType="h" fact="0.1631"/>
              <dgm:constr type="l" for="ch" forName="image_accent_3" refType="w" fact="0.4075"/>
              <dgm:constr type="t" for="ch" forName="image_accent_3" refType="h" fact="0.4525"/>
              <dgm:constr type="w" for="ch" forName="image_accent_3" refType="w" fact="0.1573"/>
              <dgm:constr type="h" for="ch" forName="image_accent_3" refType="h" fact="0.2371"/>
              <dgm:constr type="l" for="ch" forName="image_3" refType="w" fact="0.4158"/>
              <dgm:constr type="t" for="ch" forName="image_3" refType="h" fact="0.465"/>
              <dgm:constr type="w" for="ch" forName="image_3" refType="w" fact="0.1407"/>
              <dgm:constr type="h" for="ch" forName="image_3" refType="h" fact="0.212"/>
              <dgm:constr type="l" for="ch" forName="image_accent_1" refType="w" fact="0.5338"/>
              <dgm:constr type="t" for="ch" forName="image_accent_1" refType="h" fact="0.6466"/>
              <dgm:constr type="w" for="ch" forName="image_accent_1" refType="w" fact="0.2344"/>
              <dgm:constr type="h" for="ch" forName="image_accent_1" refType="h" fact="0.3534"/>
              <dgm:constr type="l" for="ch" forName="image_1" refType="w" fact="0.5428"/>
              <dgm:constr type="t" for="ch" forName="image_1" refType="h" fact="0.6602"/>
              <dgm:constr type="w" for="ch" forName="image_1" refType="w" fact="0.2164"/>
              <dgm:constr type="h" for="ch" forName="image_1" refType="h" fact="0.3262"/>
              <dgm:constr type="l" for="ch" forName="parent_text_1" refType="w" fact="0.6522"/>
              <dgm:constr type="t" for="ch" forName="parent_text_1" refType="h" fact="0.465"/>
              <dgm:constr type="w" for="ch" forName="parent_text_1" refType="w" fact="0.3478"/>
              <dgm:constr type="h" for="ch" forName="parent_text_1" refType="h" fact="0.165"/>
              <dgm:constr type="l" for="ch" forName="accent_1" refType="w" fact="0.5492"/>
              <dgm:constr type="t" for="ch" forName="accent_1" refType="h" fact="0.3864"/>
              <dgm:constr type="w" for="ch" forName="accent_1" refType="w" fact="0.0696"/>
              <dgm:constr type="h" for="ch" forName="accent_1" refType="h" fact="0.1049"/>
              <dgm:constr type="l" for="ch" forName="parent_text_3" refType="w" fact="0.034"/>
              <dgm:constr type="t" for="ch" forName="parent_text_3" refType="h" fact="0.465"/>
              <dgm:constr type="w" for="ch" forName="parent_text_3" refType="w" fact="0.3478"/>
              <dgm:constr type="h" for="ch" forName="parent_text_3" refType="h" fact="0.212"/>
              <dgm:constr type="l" for="ch" forName="parent_text_2" refType="w" fact="0.0211"/>
              <dgm:constr type="t" for="ch" forName="parent_text_2" refType="h" fact="0.7243"/>
              <dgm:constr type="w" for="ch" forName="parent_text_2" refType="w" fact="0.3478"/>
              <dgm:constr type="h" for="ch" forName="parent_text_2" refType="h" fact="0.1631"/>
              <dgm:constr type="l" for="ch" forName="parent_text_4" refType="w" fact="0.0644"/>
              <dgm:constr type="t" for="ch" forName="parent_text_4" refType="h" fact="0.2513"/>
              <dgm:constr type="w" for="ch" forName="parent_text_4" refType="w" fact="0.3478"/>
              <dgm:constr type="h" for="ch" forName="parent_text_4" refType="h" fact="0.1467"/>
              <dgm:constr type="l" for="ch" forName="accent_2" refType="w" fact="0.322"/>
              <dgm:constr type="t" for="ch" forName="accent_2" refType="h" fact="0.0194"/>
              <dgm:constr type="w" for="ch" forName="accent_2" refType="w" fact="0.0515"/>
              <dgm:constr type="h" for="ch" forName="accent_2" refType="h" fact="0.0777"/>
              <dgm:constr type="l" for="ch" forName="accent_3" refType="w" fact="0.2705"/>
              <dgm:constr type="t" for="ch" forName="accent_3" refType="h" fact="0"/>
              <dgm:constr type="w" for="ch" forName="accent_3" refType="w" fact="0.0258"/>
              <dgm:constr type="h" for="ch" forName="accent_3" refType="h" fact="0.0388"/>
              <dgm:constr type="l" for="ch" forName="parent_text_5" refType="w" fact="0"/>
              <dgm:constr type="t" for="ch" forName="parent_text_5" refType="h" fact="0.0953"/>
              <dgm:constr type="w" for="ch" forName="parent_text_5" refType="w" fact="0.3478"/>
              <dgm:constr type="h" for="ch" forName="parent_text_5" refType="h" fact="0.1359"/>
              <dgm:constr type="l" for="ch" forName="accent_4" refType="w" fact="0.3478"/>
              <dgm:constr type="t" for="ch" forName="accent_4" refType="h" fact="0.8932"/>
              <dgm:constr type="w" for="ch" forName="accent_4" refType="w" fact="0.0386"/>
              <dgm:constr type="h" for="ch" forName="accent_4" refType="h" fact="0.0583"/>
            </dgm:constrLst>
          </dgm:else>
        </dgm:choose>
      </dgm:if>
      <dgm:if name="Name22" axis="ch" ptType="node" func="cnt" op="equ" val="6">
        <dgm:alg type="composite">
          <dgm:param type="ar" val="1.1351"/>
        </dgm:alg>
        <dgm:choose name="Name23">
          <dgm:if name="Name24" func="var" arg="dir" op="equ" val="norm">
            <dgm:constrLst>
              <dgm:constr type="primFontSz" for="des" ptType="node" op="equ" val="65"/>
              <dgm:constr type="l" for="ch" forName="image_accent_6" refType="w" fact="0.3864"/>
              <dgm:constr type="t" for="ch" forName="image_accent_6" refType="h" fact="0.7456"/>
              <dgm:constr type="w" for="ch" forName="image_accent_6" refType="w" fact="0.1757"/>
              <dgm:constr type="h" for="ch" forName="image_accent_6" refType="h" fact="0.1995"/>
              <dgm:constr type="l" for="ch" forName="image_6" refType="w" fact="0.3957"/>
              <dgm:constr type="t" for="ch" forName="image_6" refType="h" fact="0.7561"/>
              <dgm:constr type="w" for="ch" forName="image_6" refType="w" fact="0.1572"/>
              <dgm:constr type="h" for="ch" forName="image_6" refType="h" fact="0.1784"/>
              <dgm:constr type="l" for="ch" forName="image_accent_5" refType="w" fact="0.5301"/>
              <dgm:constr type="t" for="ch" forName="image_accent_5" refType="h" fact="0.0649"/>
              <dgm:constr type="w" for="ch" forName="image_accent_5" refType="w" fact="0.1022"/>
              <dgm:constr type="h" for="ch" forName="image_accent_5" refType="h" fact="0.116"/>
              <dgm:constr type="l" for="ch" forName="image_5" refType="w" fact="0.5361"/>
              <dgm:constr type="t" for="ch" forName="image_5" refType="h" fact="0.0717"/>
              <dgm:constr type="w" for="ch" forName="image_5" refType="w" fact="0.0902"/>
              <dgm:constr type="h" for="ch" forName="image_5" refType="h" fact="0.1023"/>
              <dgm:constr type="l" for="ch" forName="image_accent_4" refType="w" fact="0.4528"/>
              <dgm:constr type="t" for="ch" forName="image_accent_4" refType="h" fact="0.1819"/>
              <dgm:constr type="w" for="ch" forName="image_accent_4" refType="w" fact="0.1103"/>
              <dgm:constr type="h" for="ch" forName="image_accent_4" refType="h" fact="0.1251"/>
              <dgm:constr type="l" for="ch" forName="image_4" refType="w" fact="0.4593"/>
              <dgm:constr type="t" for="ch" forName="image_4" refType="h" fact="0.1892"/>
              <dgm:constr type="w" for="ch" forName="image_4" refType="w" fact="0.0973"/>
              <dgm:constr type="h" for="ch" forName="image_4" refType="h" fact="0.1104"/>
              <dgm:constr type="l" for="ch" forName="image_accent_2" refType="w" fact="0.4832"/>
              <dgm:constr type="t" for="ch" forName="image_accent_2" refType="h" fact="0.5371"/>
              <dgm:constr type="w" for="ch" forName="image_accent_2" refType="w" fact="0.1226"/>
              <dgm:constr type="h" for="ch" forName="image_accent_2" refType="h" fact="0.1392"/>
              <dgm:constr type="l" for="ch" forName="image_2" refType="w" fact="0.4904"/>
              <dgm:constr type="t" for="ch" forName="image_2" refType="h" fact="0.5453"/>
              <dgm:constr type="w" for="ch" forName="image_2" refType="w" fact="0.1082"/>
              <dgm:constr type="h" for="ch" forName="image_2" refType="h" fact="0.1228"/>
              <dgm:constr type="l" for="ch" forName="image_accent_3" refType="w" fact="0.4352"/>
              <dgm:constr type="t" for="ch" forName="image_accent_3" refType="h" fact="0.3407"/>
              <dgm:constr type="w" for="ch" forName="image_accent_3" refType="w" fact="0.1573"/>
              <dgm:constr type="h" for="ch" forName="image_accent_3" refType="h" fact="0.1785"/>
              <dgm:constr type="l" for="ch" forName="image_3" refType="w" fact="0.4435"/>
              <dgm:constr type="t" for="ch" forName="image_3" refType="h" fact="0.3501"/>
              <dgm:constr type="w" for="ch" forName="image_3" refType="w" fact="0.1407"/>
              <dgm:constr type="h" for="ch" forName="image_3" refType="h" fact="0.1596"/>
              <dgm:constr type="l" for="ch" forName="image_accent_1" refType="w" fact="0.2318"/>
              <dgm:constr type="t" for="ch" forName="image_accent_1" refType="h" fact="0.4869"/>
              <dgm:constr type="w" for="ch" forName="image_accent_1" refType="w" fact="0.2344"/>
              <dgm:constr type="h" for="ch" forName="image_accent_1" refType="h" fact="0.2661"/>
              <dgm:constr type="l" for="ch" forName="image_1" refType="w" fact="0.2401"/>
              <dgm:constr type="t" for="ch" forName="image_1" refType="h" fact="0.4971"/>
              <dgm:constr type="w" for="ch" forName="image_1" refType="w" fact="0.2164"/>
              <dgm:constr type="h" for="ch" forName="image_1" refType="h" fact="0.2456"/>
              <dgm:constr type="l" for="ch" forName="parent_text_1" refType="w" fact="0"/>
              <dgm:constr type="t" for="ch" forName="parent_text_1" refType="h" fact="0.3501"/>
              <dgm:constr type="w" for="ch" forName="parent_text_1" refType="w" fact="0.3478"/>
              <dgm:constr type="h" for="ch" forName="parent_text_1" refType="h" fact="0.125"/>
              <dgm:constr type="l" for="ch" forName="accent_1" refType="w" fact="0.3813"/>
              <dgm:constr type="t" for="ch" forName="accent_1" refType="h" fact="0.2909"/>
              <dgm:constr type="w" for="ch" forName="accent_1" refType="w" fact="0.0696"/>
              <dgm:constr type="h" for="ch" forName="accent_1" refType="h" fact="0.0789"/>
              <dgm:constr type="l" for="ch" forName="parent_text_2" refType="w" fact="0.6311"/>
              <dgm:constr type="t" for="ch" forName="parent_text_2" refType="h" fact="0.5453"/>
              <dgm:constr type="w" for="ch" forName="parent_text_2" refType="w" fact="0.3478"/>
              <dgm:constr type="h" for="ch" forName="parent_text_2" refType="h" fact="0.1228"/>
              <dgm:constr type="l" for="ch" forName="parent_text_4" refType="w" fact="0.5878"/>
              <dgm:constr type="t" for="ch" forName="parent_text_4" refType="h" fact="0.1892"/>
              <dgm:constr type="w" for="ch" forName="parent_text_4" refType="w" fact="0.3478"/>
              <dgm:constr type="h" for="ch" forName="parent_text_4" refType="h" fact="0.1104"/>
              <dgm:constr type="l" for="ch" forName="accent_2" refType="w" fact="0.6265"/>
              <dgm:constr type="t" for="ch" forName="accent_2" refType="h" fact="0.0146"/>
              <dgm:constr type="w" for="ch" forName="accent_2" refType="w" fact="0.0515"/>
              <dgm:constr type="h" for="ch" forName="accent_2" refType="h" fact="0.0585"/>
              <dgm:constr type="l" for="ch" forName="accent_3" refType="w" fact="0.7038"/>
              <dgm:constr type="t" for="ch" forName="accent_3" refType="h" fact="0"/>
              <dgm:constr type="w" for="ch" forName="accent_3" refType="w" fact="0.0258"/>
              <dgm:constr type="h" for="ch" forName="accent_3" refType="h" fact="0.0292"/>
              <dgm:constr type="l" for="ch" forName="parent_text_5" refType="w" fact="0.6522"/>
              <dgm:constr type="t" for="ch" forName="parent_text_5" refType="h" fact="0.0717"/>
              <dgm:constr type="w" for="ch" forName="parent_text_5" refType="w" fact="0.3478"/>
              <dgm:constr type="h" for="ch" forName="parent_text_5" refType="h" fact="0.1023"/>
              <dgm:constr type="l" for="ch" forName="parent_text_3" refType="w" fact="0.6182"/>
              <dgm:constr type="t" for="ch" forName="parent_text_3" refType="h" fact="0.3501"/>
              <dgm:constr type="w" for="ch" forName="parent_text_3" refType="w" fact="0.3478"/>
              <dgm:constr type="h" for="ch" forName="parent_text_3" refType="h" fact="0.1596"/>
              <dgm:constr type="l" for="ch" forName="accent_4" refType="w" fact="0.5538"/>
              <dgm:constr type="t" for="ch" forName="accent_4" refType="h" fact="0.9211"/>
              <dgm:constr type="w" for="ch" forName="accent_4" refType="w" fact="0.0696"/>
              <dgm:constr type="h" for="ch" forName="accent_4" refType="h" fact="0.0789"/>
              <dgm:constr type="l" for="ch" forName="parent_text_6" refType="w" fact="0.0195"/>
              <dgm:constr type="t" for="ch" forName="parent_text_6" refType="h" fact="0.7561"/>
              <dgm:constr type="w" for="ch" forName="parent_text_6" refType="w" fact="0.3478"/>
              <dgm:constr type="h" for="ch" forName="parent_text_6" refType="h" fact="0.1784"/>
              <dgm:constr type="l" for="ch" forName="accent_5" refType="w" fact="0.6182"/>
              <dgm:constr type="t" for="ch" forName="accent_5" refType="h" fact="0.6725"/>
              <dgm:constr type="w" for="ch" forName="accent_5" refType="w" fact="0.0386"/>
              <dgm:constr type="h" for="ch" forName="accent_5" refType="h" fact="0.0439"/>
            </dgm:constrLst>
          </dgm:if>
          <dgm:else name="Name25">
            <dgm:constrLst>
              <dgm:constr type="primFontSz" for="des" ptType="node" op="equ" val="65"/>
              <dgm:constr type="l" for="ch" forName="image_accent_6" refType="w" fact="0.4379"/>
              <dgm:constr type="t" for="ch" forName="image_accent_6" refType="h" fact="0.7456"/>
              <dgm:constr type="w" for="ch" forName="image_accent_6" refType="w" fact="0.1757"/>
              <dgm:constr type="h" for="ch" forName="image_accent_6" refType="h" fact="0.1995"/>
              <dgm:constr type="l" for="ch" forName="image_6" refType="w" fact="0.4471"/>
              <dgm:constr type="t" for="ch" forName="image_6" refType="h" fact="0.7561"/>
              <dgm:constr type="w" for="ch" forName="image_6" refType="w" fact="0.1572"/>
              <dgm:constr type="h" for="ch" forName="image_6" refType="h" fact="0.1784"/>
              <dgm:constr type="l" for="ch" forName="image_accent_5" refType="w" fact="0.3677"/>
              <dgm:constr type="t" for="ch" forName="image_accent_5" refType="h" fact="0.0649"/>
              <dgm:constr type="w" for="ch" forName="image_accent_5" refType="w" fact="0.1022"/>
              <dgm:constr type="h" for="ch" forName="image_accent_5" refType="h" fact="0.116"/>
              <dgm:constr type="l" for="ch" forName="image_5" refType="w" fact="0.3738"/>
              <dgm:constr type="t" for="ch" forName="image_5" refType="h" fact="0.0717"/>
              <dgm:constr type="w" for="ch" forName="image_5" refType="w" fact="0.0902"/>
              <dgm:constr type="h" for="ch" forName="image_5" refType="h" fact="0.1023"/>
              <dgm:constr type="l" for="ch" forName="image_accent_4" refType="w" fact="0.437"/>
              <dgm:constr type="t" for="ch" forName="image_accent_4" refType="h" fact="0.1819"/>
              <dgm:constr type="w" for="ch" forName="image_accent_4" refType="w" fact="0.1103"/>
              <dgm:constr type="h" for="ch" forName="image_accent_4" refType="h" fact="0.1251"/>
              <dgm:constr type="l" for="ch" forName="image_4" refType="w" fact="0.4434"/>
              <dgm:constr type="t" for="ch" forName="image_4" refType="h" fact="0.1892"/>
              <dgm:constr type="w" for="ch" forName="image_4" refType="w" fact="0.0973"/>
              <dgm:constr type="h" for="ch" forName="image_4" refType="h" fact="0.1104"/>
              <dgm:constr type="l" for="ch" forName="image_accent_2" refType="w" fact="0.3942"/>
              <dgm:constr type="t" for="ch" forName="image_accent_2" refType="h" fact="0.5371"/>
              <dgm:constr type="w" for="ch" forName="image_accent_2" refType="w" fact="0.1226"/>
              <dgm:constr type="h" for="ch" forName="image_accent_2" refType="h" fact="0.1392"/>
              <dgm:constr type="l" for="ch" forName="image_2" refType="w" fact="0.4014"/>
              <dgm:constr type="t" for="ch" forName="image_2" refType="h" fact="0.5453"/>
              <dgm:constr type="w" for="ch" forName="image_2" refType="w" fact="0.1082"/>
              <dgm:constr type="h" for="ch" forName="image_2" refType="h" fact="0.1228"/>
              <dgm:constr type="l" for="ch" forName="image_accent_3" refType="w" fact="0.4075"/>
              <dgm:constr type="t" for="ch" forName="image_accent_3" refType="h" fact="0.3407"/>
              <dgm:constr type="w" for="ch" forName="image_accent_3" refType="w" fact="0.1573"/>
              <dgm:constr type="h" for="ch" forName="image_accent_3" refType="h" fact="0.1785"/>
              <dgm:constr type="l" for="ch" forName="image_3" refType="w" fact="0.4158"/>
              <dgm:constr type="t" for="ch" forName="image_3" refType="h" fact="0.3501"/>
              <dgm:constr type="w" for="ch" forName="image_3" refType="w" fact="0.1407"/>
              <dgm:constr type="h" for="ch" forName="image_3" refType="h" fact="0.1596"/>
              <dgm:constr type="l" for="ch" forName="image_accent_1" refType="w" fact="0.5338"/>
              <dgm:constr type="t" for="ch" forName="image_accent_1" refType="h" fact="0.4869"/>
              <dgm:constr type="w" for="ch" forName="image_accent_1" refType="w" fact="0.2344"/>
              <dgm:constr type="h" for="ch" forName="image_accent_1" refType="h" fact="0.2661"/>
              <dgm:constr type="l" for="ch" forName="image_1" refType="w" fact="0.5435"/>
              <dgm:constr type="t" for="ch" forName="image_1" refType="h" fact="0.4971"/>
              <dgm:constr type="w" for="ch" forName="image_1" refType="w" fact="0.2164"/>
              <dgm:constr type="h" for="ch" forName="image_1" refType="h" fact="0.2456"/>
              <dgm:constr type="l" for="ch" forName="parent_text_1" refType="w" fact="0.6522"/>
              <dgm:constr type="t" for="ch" forName="parent_text_1" refType="h" fact="0.3501"/>
              <dgm:constr type="w" for="ch" forName="parent_text_1" refType="w" fact="0.3478"/>
              <dgm:constr type="h" for="ch" forName="parent_text_1" refType="h" fact="0.125"/>
              <dgm:constr type="l" for="ch" forName="accent_1" refType="w" fact="0.5492"/>
              <dgm:constr type="t" for="ch" forName="accent_1" refType="h" fact="0.2909"/>
              <dgm:constr type="w" for="ch" forName="accent_1" refType="w" fact="0.0696"/>
              <dgm:constr type="h" for="ch" forName="accent_1" refType="h" fact="0.0789"/>
              <dgm:constr type="l" for="ch" forName="parent_text_2" refType="w" fact="0.0211"/>
              <dgm:constr type="t" for="ch" forName="parent_text_2" refType="h" fact="0.5453"/>
              <dgm:constr type="w" for="ch" forName="parent_text_2" refType="w" fact="0.3478"/>
              <dgm:constr type="h" for="ch" forName="parent_text_2" refType="h" fact="0.1228"/>
              <dgm:constr type="l" for="ch" forName="parent_text_4" refType="w" fact="0.0644"/>
              <dgm:constr type="t" for="ch" forName="parent_text_4" refType="h" fact="0.1892"/>
              <dgm:constr type="w" for="ch" forName="parent_text_4" refType="w" fact="0.3478"/>
              <dgm:constr type="h" for="ch" forName="parent_text_4" refType="h" fact="0.1104"/>
              <dgm:constr type="l" for="ch" forName="accent_2" refType="w" fact="0.322"/>
              <dgm:constr type="t" for="ch" forName="accent_2" refType="h" fact="0.0146"/>
              <dgm:constr type="w" for="ch" forName="accent_2" refType="w" fact="0.0515"/>
              <dgm:constr type="h" for="ch" forName="accent_2" refType="h" fact="0.0585"/>
              <dgm:constr type="l" for="ch" forName="accent_3" refType="w" fact="0.2705"/>
              <dgm:constr type="t" for="ch" forName="accent_3" refType="h" fact="0"/>
              <dgm:constr type="w" for="ch" forName="accent_3" refType="w" fact="0.0258"/>
              <dgm:constr type="h" for="ch" forName="accent_3" refType="h" fact="0.0292"/>
              <dgm:constr type="l" for="ch" forName="parent_text_5" refType="w" fact="0"/>
              <dgm:constr type="t" for="ch" forName="parent_text_5" refType="h" fact="0.0717"/>
              <dgm:constr type="w" for="ch" forName="parent_text_5" refType="w" fact="0.3478"/>
              <dgm:constr type="h" for="ch" forName="parent_text_5" refType="h" fact="0.1023"/>
              <dgm:constr type="l" for="ch" forName="parent_text_3" refType="w" fact="0.034"/>
              <dgm:constr type="t" for="ch" forName="parent_text_3" refType="h" fact="0.3501"/>
              <dgm:constr type="w" for="ch" forName="parent_text_3" refType="w" fact="0.3478"/>
              <dgm:constr type="h" for="ch" forName="parent_text_3" refType="h" fact="0.1596"/>
              <dgm:constr type="l" for="ch" forName="accent_4" refType="w" fact="0.3766"/>
              <dgm:constr type="t" for="ch" forName="accent_4" refType="h" fact="0.9211"/>
              <dgm:constr type="w" for="ch" forName="accent_4" refType="w" fact="0.0696"/>
              <dgm:constr type="h" for="ch" forName="accent_4" refType="h" fact="0.0789"/>
              <dgm:constr type="l" for="ch" forName="parent_text_6" refType="w" fact="0.6328"/>
              <dgm:constr type="t" for="ch" forName="parent_text_6" refType="h" fact="0.7561"/>
              <dgm:constr type="w" for="ch" forName="parent_text_6" refType="w" fact="0.3478"/>
              <dgm:constr type="h" for="ch" forName="parent_text_6" refType="h" fact="0.1784"/>
              <dgm:constr type="l" for="ch" forName="accent_5" refType="w" fact="0.3431"/>
              <dgm:constr type="t" for="ch" forName="accent_5" refType="h" fact="0.6725"/>
              <dgm:constr type="w" for="ch" forName="accent_5" refType="w" fact="0.0386"/>
              <dgm:constr type="h" for="ch" forName="accent_5" refType="h" fact="0.0439"/>
            </dgm:constrLst>
          </dgm:else>
        </dgm:choose>
      </dgm:if>
      <dgm:if name="Name26" axis="ch" ptType="node" func="cnt" op="equ" val="7">
        <dgm:alg type="composite">
          <dgm:param type="ar" val="1.0352"/>
        </dgm:alg>
        <dgm:choose name="Name27">
          <dgm:if name="Name28" func="var" arg="dir" op="equ" val="norm">
            <dgm:constrLst>
              <dgm:constr type="primFontSz" for="des" ptType="node" op="equ" val="65"/>
              <dgm:constr type="l" for="ch" forName="accent_1" refType="w" fact="0.7553"/>
              <dgm:constr type="t" for="ch" forName="accent_1" refType="h" fact="0.96"/>
              <dgm:constr type="w" for="ch" forName="accent_1" refType="w" fact="0.0386"/>
              <dgm:constr type="h" for="ch" forName="accent_1" refType="h" fact="0.04"/>
              <dgm:constr type="l" for="ch" forName="image_accent_2" refType="w" fact="0.4832"/>
              <dgm:constr type="t" for="ch" forName="image_accent_2" refType="h" fact="0.4899"/>
              <dgm:constr type="w" for="ch" forName="image_accent_2" refType="w" fact="0.1226"/>
              <dgm:constr type="h" for="ch" forName="image_accent_2" refType="h" fact="0.1269"/>
              <dgm:constr type="l" for="ch" forName="image_2" refType="w" fact="0.4904"/>
              <dgm:constr type="t" for="ch" forName="image_2" refType="h" fact="0.4973"/>
              <dgm:constr type="w" for="ch" forName="image_2" refType="w" fact="0.1082"/>
              <dgm:constr type="h" for="ch" forName="image_2" refType="h" fact="0.112"/>
              <dgm:constr type="l" for="ch" forName="image_accent_3" refType="w" fact="0.4352"/>
              <dgm:constr type="t" for="ch" forName="image_accent_3" refType="h" fact="0.3107"/>
              <dgm:constr type="w" for="ch" forName="image_accent_3" refType="w" fact="0.1573"/>
              <dgm:constr type="h" for="ch" forName="image_accent_3" refType="h" fact="0.1628"/>
              <dgm:constr type="l" for="ch" forName="image_3" refType="w" fact="0.4435"/>
              <dgm:constr type="t" for="ch" forName="image_3" refType="h" fact="0.3193"/>
              <dgm:constr type="w" for="ch" forName="image_3" refType="w" fact="0.1407"/>
              <dgm:constr type="h" for="ch" forName="image_3" refType="h" fact="0.1456"/>
              <dgm:constr type="l" for="ch" forName="image_accent_4" refType="w" fact="0.4528"/>
              <dgm:constr type="t" for="ch" forName="image_accent_4" refType="h" fact="0.1659"/>
              <dgm:constr type="w" for="ch" forName="image_accent_4" refType="w" fact="0.1103"/>
              <dgm:constr type="h" for="ch" forName="image_accent_4" refType="h" fact="0.1141"/>
              <dgm:constr type="l" for="ch" forName="image_4" refType="w" fact="0.4593"/>
              <dgm:constr type="t" for="ch" forName="image_4" refType="h" fact="0.1726"/>
              <dgm:constr type="w" for="ch" forName="image_4" refType="w" fact="0.0973"/>
              <dgm:constr type="h" for="ch" forName="image_4" refType="h" fact="0.1007"/>
              <dgm:constr type="l" for="ch" forName="image_accent_5" refType="w" fact="0.5301"/>
              <dgm:constr type="t" for="ch" forName="image_accent_5" refType="h" fact="0.0592"/>
              <dgm:constr type="w" for="ch" forName="image_accent_5" refType="w" fact="0.1022"/>
              <dgm:constr type="h" for="ch" forName="image_accent_5" refType="h" fact="0.1058"/>
              <dgm:constr type="l" for="ch" forName="image_5" refType="w" fact="0.5361"/>
              <dgm:constr type="t" for="ch" forName="image_5" refType="h" fact="0.0654"/>
              <dgm:constr type="w" for="ch" forName="image_5" refType="w" fact="0.0902"/>
              <dgm:constr type="h" for="ch" forName="image_5" refType="h" fact="0.0933"/>
              <dgm:constr type="l" for="ch" forName="image_accent_6" refType="w" fact="0.3864"/>
              <dgm:constr type="t" for="ch" forName="image_accent_6" refType="h" fact="0.68"/>
              <dgm:constr type="w" for="ch" forName="image_accent_6" refType="w" fact="0.1757"/>
              <dgm:constr type="h" for="ch" forName="image_accent_6" refType="h" fact="0.1819"/>
              <dgm:constr type="l" for="ch" forName="image_6" refType="w" fact="0.3957"/>
              <dgm:constr type="t" for="ch" forName="image_6" refType="h" fact="0.6896"/>
              <dgm:constr type="w" for="ch" forName="image_6" refType="w" fact="0.1572"/>
              <dgm:constr type="h" for="ch" forName="image_6" refType="h" fact="0.1627"/>
              <dgm:constr type="l" for="ch" forName="image_accent_7" refType="w" fact="0.5291"/>
              <dgm:constr type="t" for="ch" forName="image_accent_7" refType="h" fact="0.8325"/>
              <dgm:constr type="w" for="ch" forName="image_accent_7" refType="w" fact="0.1103"/>
              <dgm:constr type="h" for="ch" forName="image_accent_7" refType="h" fact="0.1141"/>
              <dgm:constr type="l" for="ch" forName="image_7" refType="w" fact="0.5356"/>
              <dgm:constr type="t" for="ch" forName="image_7" refType="h" fact="0.8392"/>
              <dgm:constr type="w" for="ch" forName="image_7" refType="w" fact="0.0973"/>
              <dgm:constr type="h" for="ch" forName="image_7" refType="h" fact="0.1007"/>
              <dgm:constr type="l" for="ch" forName="image_accent_1" refType="w" fact="0.2318"/>
              <dgm:constr type="t" for="ch" forName="image_accent_1" refType="h" fact="0.444"/>
              <dgm:constr type="w" for="ch" forName="image_accent_1" refType="w" fact="0.2344"/>
              <dgm:constr type="h" for="ch" forName="image_accent_1" refType="h" fact="0.2426"/>
              <dgm:constr type="l" for="ch" forName="image_1" refType="w" fact="0.2408"/>
              <dgm:constr type="t" for="ch" forName="image_1" refType="h" fact="0.4533"/>
              <dgm:constr type="w" for="ch" forName="image_1" refType="w" fact="0.2164"/>
              <dgm:constr type="h" for="ch" forName="image_1" refType="h" fact="0.224"/>
              <dgm:constr type="l" for="ch" forName="parent_text_1" refType="w" fact="0"/>
              <dgm:constr type="t" for="ch" forName="parent_text_1" refType="h" fact="0.3193"/>
              <dgm:constr type="w" for="ch" forName="parent_text_1" refType="w" fact="0.3478"/>
              <dgm:constr type="h" for="ch" forName="parent_text_1" refType="h" fact="0.115"/>
              <dgm:constr type="l" for="ch" forName="accent_2" refType="w" fact="0.3813"/>
              <dgm:constr type="t" for="ch" forName="accent_2" refType="h" fact="0.2653"/>
              <dgm:constr type="w" for="ch" forName="accent_2" refType="w" fact="0.0696"/>
              <dgm:constr type="h" for="ch" forName="accent_2" refType="h" fact="0.072"/>
              <dgm:constr type="l" for="ch" forName="parent_text_2" refType="w" fact="0.6311"/>
              <dgm:constr type="t" for="ch" forName="parent_text_2" refType="h" fact="0.4973"/>
              <dgm:constr type="w" for="ch" forName="parent_text_2" refType="w" fact="0.3478"/>
              <dgm:constr type="h" for="ch" forName="parent_text_2" refType="h" fact="0.112"/>
              <dgm:constr type="l" for="ch" forName="parent_text_4" refType="w" fact="0.5878"/>
              <dgm:constr type="t" for="ch" forName="parent_text_4" refType="h" fact="0.1726"/>
              <dgm:constr type="w" for="ch" forName="parent_text_4" refType="w" fact="0.3478"/>
              <dgm:constr type="h" for="ch" forName="parent_text_4" refType="h" fact="0.1007"/>
              <dgm:constr type="l" for="ch" forName="accent_3" refType="w" fact="0.7038"/>
              <dgm:constr type="t" for="ch" forName="accent_3" refType="h" fact="0"/>
              <dgm:constr type="w" for="ch" forName="accent_3" refType="w" fact="0.0258"/>
              <dgm:constr type="h" for="ch" forName="accent_3" refType="h" fact="0.0267"/>
              <dgm:constr type="l" for="ch" forName="parent_text_5" refType="w" fact="0.6522"/>
              <dgm:constr type="t" for="ch" forName="parent_text_5" refType="h" fact="0.0654"/>
              <dgm:constr type="w" for="ch" forName="parent_text_5" refType="w" fact="0.3478"/>
              <dgm:constr type="h" for="ch" forName="parent_text_5" refType="h" fact="0.0933"/>
              <dgm:constr type="l" for="ch" forName="parent_text_3" refType="w" fact="0.6182"/>
              <dgm:constr type="t" for="ch" forName="parent_text_3" refType="h" fact="0.3193"/>
              <dgm:constr type="w" for="ch" forName="parent_text_3" refType="w" fact="0.3478"/>
              <dgm:constr type="h" for="ch" forName="parent_text_3" refType="h" fact="0.1456"/>
              <dgm:constr type="l" for="ch" forName="parent_text_6" refType="w" fact="0.02"/>
              <dgm:constr type="t" for="ch" forName="parent_text_6" refType="h" fact="0.6896"/>
              <dgm:constr type="w" for="ch" forName="parent_text_6" refType="w" fact="0.3478"/>
              <dgm:constr type="h" for="ch" forName="parent_text_6" refType="h" fact="0.1627"/>
              <dgm:constr type="l" for="ch" forName="accent_4" refType="w" fact="0.6265"/>
              <dgm:constr type="t" for="ch" forName="accent_4" refType="h" fact="0.0213"/>
              <dgm:constr type="w" for="ch" forName="accent_4" refType="w" fact="0.0515"/>
              <dgm:constr type="h" for="ch" forName="accent_4" refType="h" fact="0.0533"/>
              <dgm:constr type="l" for="ch" forName="accent_5" refType="w" fact="0.6522"/>
              <dgm:constr type="t" for="ch" forName="accent_5" refType="h" fact="0.92"/>
              <dgm:constr type="w" for="ch" forName="accent_5" refType="w" fact="0.0696"/>
              <dgm:constr type="h" for="ch" forName="accent_5" refType="h" fact="0.072"/>
              <dgm:constr type="l" for="ch" forName="parent_text_7" refType="w" fact="0.105"/>
              <dgm:constr type="t" for="ch" forName="parent_text_7" refType="h" fact="0.87"/>
              <dgm:constr type="w" for="ch" forName="parent_text_7" refType="w" fact="0.407"/>
              <dgm:constr type="h" for="ch" forName="parent_text_7" refType="h" fact="0.13"/>
              <dgm:constr type="l" for="ch" forName="accent_6" refType="w" fact="0.6136"/>
              <dgm:constr type="t" for="ch" forName="accent_6" refType="h" fact="0.6133"/>
              <dgm:constr type="w" for="ch" forName="accent_6" refType="w" fact="0.0386"/>
              <dgm:constr type="h" for="ch" forName="accent_6" refType="h" fact="0.04"/>
            </dgm:constrLst>
          </dgm:if>
          <dgm:else name="Name29">
            <dgm:constrLst>
              <dgm:constr type="primFontSz" for="des" ptType="node" op="equ" val="65"/>
              <dgm:constr type="l" for="ch" forName="accent_1" refType="w" fact="0.2061"/>
              <dgm:constr type="t" for="ch" forName="accent_1" refType="h" fact="0.96"/>
              <dgm:constr type="w" for="ch" forName="accent_1" refType="w" fact="0.0386"/>
              <dgm:constr type="h" for="ch" forName="accent_1" refType="h" fact="0.04"/>
              <dgm:constr type="l" for="ch" forName="image_accent_7" refType="w" fact="0.3606"/>
              <dgm:constr type="t" for="ch" forName="image_accent_7" refType="h" fact="0.8325"/>
              <dgm:constr type="w" for="ch" forName="image_accent_7" refType="w" fact="0.1103"/>
              <dgm:constr type="h" for="ch" forName="image_accent_7" refType="h" fact="0.1141"/>
              <dgm:constr type="l" for="ch" forName="image_7" refType="w" fact="0.3671"/>
              <dgm:constr type="t" for="ch" forName="image_7" refType="h" fact="0.8392"/>
              <dgm:constr type="w" for="ch" forName="image_7" refType="w" fact="0.0973"/>
              <dgm:constr type="h" for="ch" forName="image_7" refType="h" fact="0.1007"/>
              <dgm:constr type="l" for="ch" forName="image_accent_6" refType="w" fact="0.4379"/>
              <dgm:constr type="t" for="ch" forName="image_accent_6" refType="h" fact="0.68"/>
              <dgm:constr type="w" for="ch" forName="image_accent_6" refType="w" fact="0.1757"/>
              <dgm:constr type="h" for="ch" forName="image_accent_6" refType="h" fact="0.1819"/>
              <dgm:constr type="l" for="ch" forName="image_6" refType="w" fact="0.4471"/>
              <dgm:constr type="t" for="ch" forName="image_6" refType="h" fact="0.6896"/>
              <dgm:constr type="w" for="ch" forName="image_6" refType="w" fact="0.1572"/>
              <dgm:constr type="h" for="ch" forName="image_6" refType="h" fact="0.1627"/>
              <dgm:constr type="l" for="ch" forName="image_accent_5" refType="w" fact="0.3677"/>
              <dgm:constr type="t" for="ch" forName="image_accent_5" refType="h" fact="0.0592"/>
              <dgm:constr type="w" for="ch" forName="image_accent_5" refType="w" fact="0.1022"/>
              <dgm:constr type="h" for="ch" forName="image_accent_5" refType="h" fact="0.1058"/>
              <dgm:constr type="l" for="ch" forName="image_5" refType="w" fact="0.3738"/>
              <dgm:constr type="t" for="ch" forName="image_5" refType="h" fact="0.0654"/>
              <dgm:constr type="w" for="ch" forName="image_5" refType="w" fact="0.0902"/>
              <dgm:constr type="h" for="ch" forName="image_5" refType="h" fact="0.0933"/>
              <dgm:constr type="l" for="ch" forName="image_accent_4" refType="w" fact="0.437"/>
              <dgm:constr type="t" for="ch" forName="image_accent_4" refType="h" fact="0.1659"/>
              <dgm:constr type="w" for="ch" forName="image_accent_4" refType="w" fact="0.1103"/>
              <dgm:constr type="h" for="ch" forName="image_accent_4" refType="h" fact="0.1141"/>
              <dgm:constr type="l" for="ch" forName="image_4" refType="w" fact="0.4434"/>
              <dgm:constr type="t" for="ch" forName="image_4" refType="h" fact="0.1726"/>
              <dgm:constr type="w" for="ch" forName="image_4" refType="w" fact="0.0973"/>
              <dgm:constr type="h" for="ch" forName="image_4" refType="h" fact="0.1007"/>
              <dgm:constr type="l" for="ch" forName="image_accent_2" refType="w" fact="0.3942"/>
              <dgm:constr type="t" for="ch" forName="image_accent_2" refType="h" fact="0.4899"/>
              <dgm:constr type="w" for="ch" forName="image_accent_2" refType="w" fact="0.1226"/>
              <dgm:constr type="h" for="ch" forName="image_accent_2" refType="h" fact="0.1269"/>
              <dgm:constr type="l" for="ch" forName="image_2" refType="w" fact="0.4014"/>
              <dgm:constr type="t" for="ch" forName="image_2" refType="h" fact="0.4973"/>
              <dgm:constr type="w" for="ch" forName="image_2" refType="w" fact="0.1082"/>
              <dgm:constr type="h" for="ch" forName="image_2" refType="h" fact="0.112"/>
              <dgm:constr type="l" for="ch" forName="image_accent_3" refType="w" fact="0.4075"/>
              <dgm:constr type="t" for="ch" forName="image_accent_3" refType="h" fact="0.3107"/>
              <dgm:constr type="w" for="ch" forName="image_accent_3" refType="w" fact="0.1573"/>
              <dgm:constr type="h" for="ch" forName="image_accent_3" refType="h" fact="0.1628"/>
              <dgm:constr type="l" for="ch" forName="image_3" refType="w" fact="0.4158"/>
              <dgm:constr type="t" for="ch" forName="image_3" refType="h" fact="0.3193"/>
              <dgm:constr type="w" for="ch" forName="image_3" refType="w" fact="0.1407"/>
              <dgm:constr type="h" for="ch" forName="image_3" refType="h" fact="0.1456"/>
              <dgm:constr type="l" for="ch" forName="image_accent_1" refType="w" fact="0.5338"/>
              <dgm:constr type="t" for="ch" forName="image_accent_1" refType="h" fact="0.444"/>
              <dgm:constr type="w" for="ch" forName="image_accent_1" refType="w" fact="0.2344"/>
              <dgm:constr type="h" for="ch" forName="image_accent_1" refType="h" fact="0.2426"/>
              <dgm:constr type="l" for="ch" forName="image_1" refType="w" fact="0.5428"/>
              <dgm:constr type="t" for="ch" forName="image_1" refType="h" fact="0.4533"/>
              <dgm:constr type="w" for="ch" forName="image_1" refType="w" fact="0.2164"/>
              <dgm:constr type="h" for="ch" forName="image_1" refType="h" fact="0.224"/>
              <dgm:constr type="l" for="ch" forName="parent_text_1" refType="w" fact="0.6522"/>
              <dgm:constr type="t" for="ch" forName="parent_text_1" refType="h" fact="0.3193"/>
              <dgm:constr type="w" for="ch" forName="parent_text_1" refType="w" fact="0.3478"/>
              <dgm:constr type="h" for="ch" forName="parent_text_1" refType="h" fact="0.115"/>
              <dgm:constr type="l" for="ch" forName="accent_2" refType="w" fact="0.5492"/>
              <dgm:constr type="t" for="ch" forName="accent_2" refType="h" fact="0.2653"/>
              <dgm:constr type="w" for="ch" forName="accent_2" refType="w" fact="0.0696"/>
              <dgm:constr type="h" for="ch" forName="accent_2" refType="h" fact="0.072"/>
              <dgm:constr type="l" for="ch" forName="parent_text_2" refType="w" fact="0.0211"/>
              <dgm:constr type="t" for="ch" forName="parent_text_2" refType="h" fact="0.4973"/>
              <dgm:constr type="w" for="ch" forName="parent_text_2" refType="w" fact="0.3478"/>
              <dgm:constr type="h" for="ch" forName="parent_text_2" refType="h" fact="0.112"/>
              <dgm:constr type="l" for="ch" forName="parent_text_4" refType="w" fact="0.0644"/>
              <dgm:constr type="t" for="ch" forName="parent_text_4" refType="h" fact="0.1726"/>
              <dgm:constr type="w" for="ch" forName="parent_text_4" refType="w" fact="0.3478"/>
              <dgm:constr type="h" for="ch" forName="parent_text_4" refType="h" fact="0.1007"/>
              <dgm:constr type="l" for="ch" forName="accent_3" refType="w" fact="0.2705"/>
              <dgm:constr type="t" for="ch" forName="accent_3" refType="h" fact="0"/>
              <dgm:constr type="w" for="ch" forName="accent_3" refType="w" fact="0.0258"/>
              <dgm:constr type="h" for="ch" forName="accent_3" refType="h" fact="0.0267"/>
              <dgm:constr type="l" for="ch" forName="parent_text_5" refType="w" fact="0"/>
              <dgm:constr type="t" for="ch" forName="parent_text_5" refType="h" fact="0.0654"/>
              <dgm:constr type="w" for="ch" forName="parent_text_5" refType="w" fact="0.3478"/>
              <dgm:constr type="h" for="ch" forName="parent_text_5" refType="h" fact="0.0933"/>
              <dgm:constr type="l" for="ch" forName="parent_text_3" refType="w" fact="0.034"/>
              <dgm:constr type="t" for="ch" forName="parent_text_3" refType="h" fact="0.3193"/>
              <dgm:constr type="w" for="ch" forName="parent_text_3" refType="w" fact="0.3478"/>
              <dgm:constr type="h" for="ch" forName="parent_text_3" refType="h" fact="0.1456"/>
              <dgm:constr type="l" for="ch" forName="parent_text_6" refType="w" fact="0.63"/>
              <dgm:constr type="t" for="ch" forName="parent_text_6" refType="h" fact="0.6896"/>
              <dgm:constr type="w" for="ch" forName="parent_text_6" refType="w" fact="0.3478"/>
              <dgm:constr type="h" for="ch" forName="parent_text_6" refType="h" fact="0.1627"/>
              <dgm:constr type="l" for="ch" forName="accent_4" refType="w" fact="0.322"/>
              <dgm:constr type="t" for="ch" forName="accent_4" refType="h" fact="0.0213"/>
              <dgm:constr type="w" for="ch" forName="accent_4" refType="w" fact="0.0515"/>
              <dgm:constr type="h" for="ch" forName="accent_4" refType="h" fact="0.0533"/>
              <dgm:constr type="l" for="ch" forName="accent_5" refType="w" fact="0.2782"/>
              <dgm:constr type="t" for="ch" forName="accent_5" refType="h" fact="0.92"/>
              <dgm:constr type="w" for="ch" forName="accent_5" refType="w" fact="0.0696"/>
              <dgm:constr type="h" for="ch" forName="accent_5" refType="h" fact="0.072"/>
              <dgm:constr type="l" for="ch" forName="parent_text_7" refType="w" fact="0.485"/>
              <dgm:constr type="t" for="ch" forName="parent_text_7" refType="h" fact="0.87"/>
              <dgm:constr type="w" for="ch" forName="parent_text_7" refType="w" fact="0.347"/>
              <dgm:constr type="h" for="ch" forName="parent_text_7" refType="h" fact="0.13"/>
              <dgm:constr type="l" for="ch" forName="accent_6" refType="w" fact="0.3478"/>
              <dgm:constr type="t" for="ch" forName="accent_6" refType="h" fact="0.6133"/>
              <dgm:constr type="w" for="ch" forName="accent_6" refType="w" fact="0.0386"/>
              <dgm:constr type="h" for="ch" forName="accent_6" refType="h" fact="0.04"/>
            </dgm:constrLst>
          </dgm:else>
        </dgm:choose>
        <dgm:layoutNode name="accent_6" styleLbl="alignNode1">
          <dgm:alg type="sp"/>
          <dgm:shape xmlns:r="http://schemas.openxmlformats.org/officeDocument/2006/relationships" type="donut" r:blip="">
            <dgm:adjLst>
              <dgm:adj idx="1" val="0.0746"/>
            </dgm:adjLst>
          </dgm:shape>
          <dgm:presOf/>
        </dgm:layoutNode>
      </dgm:if>
      <dgm:else name="Name30">
        <dgm:alg type="composite">
          <dgm:param type="ar" val="0.9705"/>
        </dgm:alg>
        <dgm:choose name="Name31">
          <dgm:if name="Name32" func="var" arg="dir" op="equ" val="norm">
            <dgm:constrLst>
              <dgm:constr type="primFontSz" for="des" ptType="node" op="equ" val="65"/>
              <dgm:constr type="l" for="ch" forName="accent_1" refType="w" fact="0.7599"/>
              <dgm:constr type="t" for="ch" forName="accent_1" refType="h" fact="0.925"/>
              <dgm:constr type="w" for="ch" forName="accent_1" refType="w" fact="0.0386"/>
              <dgm:constr type="h" for="ch" forName="accent_1" refType="h" fact="0.0375"/>
              <dgm:constr type="l" for="ch" forName="accent_2" refType="w" fact="0.6182"/>
              <dgm:constr type="t" for="ch" forName="accent_2" refType="h" fact="0.575"/>
              <dgm:constr type="w" for="ch" forName="accent_2" refType="w" fact="0.0386"/>
              <dgm:constr type="h" for="ch" forName="accent_2" refType="h" fact="0.0375"/>
              <dgm:constr type="l" for="ch" forName="image_accent_8" refType="w" fact="0.6449"/>
              <dgm:constr type="t" for="ch" forName="image_accent_8" refType="h" fact="0.8508"/>
              <dgm:constr type="w" for="ch" forName="image_accent_8" refType="w" fact="0.1022"/>
              <dgm:constr type="h" for="ch" forName="image_accent_8" refType="h" fact="0.0992"/>
              <dgm:constr type="l" for="ch" forName="image_8" refType="w" fact="0.6538"/>
              <dgm:constr type="t" for="ch" forName="image_8" refType="h" fact="0.8595"/>
              <dgm:constr type="w" for="ch" forName="image_8" refType="w" fact="0.0844"/>
              <dgm:constr type="h" for="ch" forName="image_8" refType="h" fact="0.0819"/>
              <dgm:constr type="l" for="ch" forName="image_accent_7" refType="w" fact="0.5291"/>
              <dgm:constr type="t" for="ch" forName="image_accent_7" refType="h" fact="0.7805"/>
              <dgm:constr type="w" for="ch" forName="image_accent_7" refType="w" fact="0.1103"/>
              <dgm:constr type="h" for="ch" forName="image_accent_7" refType="h" fact="0.107"/>
              <dgm:constr type="l" for="ch" forName="image_7" refType="w" fact="0.5356"/>
              <dgm:constr type="t" for="ch" forName="image_7" refType="h" fact="0.7868"/>
              <dgm:constr type="w" for="ch" forName="image_7" refType="w" fact="0.0973"/>
              <dgm:constr type="h" for="ch" forName="image_7" refType="h" fact="0.0944"/>
              <dgm:constr type="l" for="ch" forName="image_accent_6" refType="w" fact="0.3864"/>
              <dgm:constr type="t" for="ch" forName="image_accent_6" refType="h" fact="0.6375"/>
              <dgm:constr type="w" for="ch" forName="image_accent_6" refType="w" fact="0.1757"/>
              <dgm:constr type="h" for="ch" forName="image_accent_6" refType="h" fact="0.1706"/>
              <dgm:constr type="l" for="ch" forName="image_6" refType="w" fact="0.3957"/>
              <dgm:constr type="t" for="ch" forName="image_6" refType="h" fact="0.6465"/>
              <dgm:constr type="w" for="ch" forName="image_6" refType="w" fact="0.1572"/>
              <dgm:constr type="h" for="ch" forName="image_6" refType="h" fact="0.1525"/>
              <dgm:constr type="l" for="ch" forName="image_accent_5" refType="w" fact="0.5301"/>
              <dgm:constr type="t" for="ch" forName="image_accent_5" refType="h" fact="0.0555"/>
              <dgm:constr type="w" for="ch" forName="image_accent_5" refType="w" fact="0.1022"/>
              <dgm:constr type="h" for="ch" forName="image_accent_5" refType="h" fact="0.0992"/>
              <dgm:constr type="l" for="ch" forName="image_5" refType="w" fact="0.5361"/>
              <dgm:constr type="t" for="ch" forName="image_5" refType="h" fact="0.0613"/>
              <dgm:constr type="w" for="ch" forName="image_5" refType="w" fact="0.0902"/>
              <dgm:constr type="h" for="ch" forName="image_5" refType="h" fact="0.0875"/>
              <dgm:constr type="l" for="ch" forName="image_accent_4" refType="w" fact="0.4528"/>
              <dgm:constr type="t" for="ch" forName="image_accent_4" refType="h" fact="0.1555"/>
              <dgm:constr type="w" for="ch" forName="image_accent_4" refType="w" fact="0.1103"/>
              <dgm:constr type="h" for="ch" forName="image_accent_4" refType="h" fact="0.107"/>
              <dgm:constr type="l" for="ch" forName="image_4" refType="w" fact="0.4593"/>
              <dgm:constr type="t" for="ch" forName="image_4" refType="h" fact="0.1618"/>
              <dgm:constr type="w" for="ch" forName="image_4" refType="w" fact="0.0973"/>
              <dgm:constr type="h" for="ch" forName="image_4" refType="h" fact="0.0944"/>
              <dgm:constr type="l" for="ch" forName="image_accent_2" refType="w" fact="0.4832"/>
              <dgm:constr type="t" for="ch" forName="image_accent_2" refType="h" fact="0.4593"/>
              <dgm:constr type="w" for="ch" forName="image_accent_2" refType="w" fact="0.1226"/>
              <dgm:constr type="h" for="ch" forName="image_accent_2" refType="h" fact="0.119"/>
              <dgm:constr type="l" for="ch" forName="image_2" refType="w" fact="0.4904"/>
              <dgm:constr type="t" for="ch" forName="image_2" refType="h" fact="0.4663"/>
              <dgm:constr type="w" for="ch" forName="image_2" refType="w" fact="0.1082"/>
              <dgm:constr type="h" for="ch" forName="image_2" refType="h" fact="0.105"/>
              <dgm:constr type="l" for="ch" forName="image_accent_3" refType="w" fact="0.4352"/>
              <dgm:constr type="t" for="ch" forName="image_accent_3" refType="h" fact="0.2913"/>
              <dgm:constr type="w" for="ch" forName="image_accent_3" refType="w" fact="0.1573"/>
              <dgm:constr type="h" for="ch" forName="image_accent_3" refType="h" fact="0.1526"/>
              <dgm:constr type="l" for="ch" forName="image_3" refType="w" fact="0.4435"/>
              <dgm:constr type="t" for="ch" forName="image_3" refType="h" fact="0.2993"/>
              <dgm:constr type="w" for="ch" forName="image_3" refType="w" fact="0.1407"/>
              <dgm:constr type="h" for="ch" forName="image_3" refType="h" fact="0.1365"/>
              <dgm:constr type="l" for="ch" forName="image_accent_1" refType="w" fact="0.2318"/>
              <dgm:constr type="t" for="ch" forName="image_accent_1" refType="h" fact="0.4163"/>
              <dgm:constr type="w" for="ch" forName="image_accent_1" refType="w" fact="0.2344"/>
              <dgm:constr type="h" for="ch" forName="image_accent_1" refType="h" fact="0.2275"/>
              <dgm:constr type="l" for="ch" forName="image_1" refType="w" fact="0.2408"/>
              <dgm:constr type="t" for="ch" forName="image_1" refType="h" fact="0.425"/>
              <dgm:constr type="w" for="ch" forName="image_1" refType="w" fact="0.2164"/>
              <dgm:constr type="h" for="ch" forName="image_1" refType="h" fact="0.21"/>
              <dgm:constr type="l" for="ch" forName="parent_text_1" refType="w" fact="0"/>
              <dgm:constr type="t" for="ch" forName="parent_text_1" refType="h" fact="0.2993"/>
              <dgm:constr type="w" for="ch" forName="parent_text_1" refType="w" fact="0.3478"/>
              <dgm:constr type="h" for="ch" forName="parent_text_1" refType="h" fact="0.11"/>
              <dgm:constr type="l" for="ch" forName="accent_3" refType="w" fact="0.3813"/>
              <dgm:constr type="t" for="ch" forName="accent_3" refType="h" fact="0.2488"/>
              <dgm:constr type="w" for="ch" forName="accent_3" refType="w" fact="0.0696"/>
              <dgm:constr type="h" for="ch" forName="accent_3" refType="h" fact="0.0675"/>
              <dgm:constr type="l" for="ch" forName="parent_text_2" refType="w" fact="0.6311"/>
              <dgm:constr type="t" for="ch" forName="parent_text_2" refType="h" fact="0.4663"/>
              <dgm:constr type="w" for="ch" forName="parent_text_2" refType="w" fact="0.3478"/>
              <dgm:constr type="h" for="ch" forName="parent_text_2" refType="h" fact="0.105"/>
              <dgm:constr type="l" for="ch" forName="parent_text_4" refType="w" fact="0.5878"/>
              <dgm:constr type="t" for="ch" forName="parent_text_4" refType="h" fact="0.1618"/>
              <dgm:constr type="w" for="ch" forName="parent_text_4" refType="w" fact="0.3478"/>
              <dgm:constr type="h" for="ch" forName="parent_text_4" refType="h" fact="0.0944"/>
              <dgm:constr type="l" for="ch" forName="accent_4" refType="w" fact="0.7038"/>
              <dgm:constr type="t" for="ch" forName="accent_4" refType="h" fact="0"/>
              <dgm:constr type="w" for="ch" forName="accent_4" refType="w" fact="0.0258"/>
              <dgm:constr type="h" for="ch" forName="accent_4" refType="h" fact="0.025"/>
              <dgm:constr type="l" for="ch" forName="parent_text_5" refType="w" fact="0.6522"/>
              <dgm:constr type="t" for="ch" forName="parent_text_5" refType="h" fact="0.0625"/>
              <dgm:constr type="w" for="ch" forName="parent_text_5" refType="w" fact="0.3478"/>
              <dgm:constr type="h" for="ch" forName="parent_text_5" refType="h" fact="0.0863"/>
              <dgm:constr type="l" for="ch" forName="parent_text_3" refType="w" fact="0.6182"/>
              <dgm:constr type="t" for="ch" forName="parent_text_3" refType="h" fact="0.2993"/>
              <dgm:constr type="w" for="ch" forName="parent_text_3" refType="w" fact="0.3478"/>
              <dgm:constr type="h" for="ch" forName="parent_text_3" refType="h" fact="0.1365"/>
              <dgm:constr type="l" for="ch" forName="parent_text_6" refType="w" fact="0.02"/>
              <dgm:constr type="t" for="ch" forName="parent_text_6" refType="h" fact="0.6465"/>
              <dgm:constr type="w" for="ch" forName="parent_text_6" refType="w" fact="0.3478"/>
              <dgm:constr type="h" for="ch" forName="parent_text_6" refType="h" fact="0.1525"/>
              <dgm:constr type="l" for="ch" forName="accent_5" refType="w" fact="0.6265"/>
              <dgm:constr type="t" for="ch" forName="accent_5" refType="h" fact="0.02"/>
              <dgm:constr type="w" for="ch" forName="accent_5" refType="w" fact="0.0515"/>
              <dgm:constr type="h" for="ch" forName="accent_5" refType="h" fact="0.05"/>
              <dgm:constr type="l" for="ch" forName="parent_text_7" refType="w" fact="0.165"/>
              <dgm:constr type="t" for="ch" forName="parent_text_7" refType="h" fact="0.81"/>
              <dgm:constr type="w" for="ch" forName="parent_text_7" refType="w" fact="0.3478"/>
              <dgm:constr type="h" for="ch" forName="parent_text_7" refType="h" fact="0.077"/>
              <dgm:constr type="l" for="ch" forName="parent_text_8" refType="w" fact="0.275"/>
              <dgm:constr type="t" for="ch" forName="parent_text_8" refType="h" fact="0.89"/>
              <dgm:constr type="w" for="ch" forName="parent_text_8" refType="w" fact="0.3478"/>
              <dgm:constr type="h" for="ch" forName="parent_text_8" refType="h" fact="0.11"/>
            </dgm:constrLst>
          </dgm:if>
          <dgm:else name="Name33">
            <dgm:constrLst>
              <dgm:constr type="primFontSz" for="des" ptType="node" op="equ" val="65"/>
              <dgm:constr type="l" for="ch" forName="accent_1" refType="w" fact="0.2014"/>
              <dgm:constr type="t" for="ch" forName="accent_1" refType="h" fact="0.925"/>
              <dgm:constr type="w" for="ch" forName="accent_1" refType="w" fact="0.0386"/>
              <dgm:constr type="h" for="ch" forName="accent_1" refType="h" fact="0.0375"/>
              <dgm:constr type="l" for="ch" forName="accent_2" refType="w" fact="0.3431"/>
              <dgm:constr type="t" for="ch" forName="accent_2" refType="h" fact="0.575"/>
              <dgm:constr type="w" for="ch" forName="accent_2" refType="w" fact="0.0386"/>
              <dgm:constr type="h" for="ch" forName="accent_2" refType="h" fact="0.0375"/>
              <dgm:constr type="l" for="ch" forName="image_accent_8" refType="w" fact="0.253"/>
              <dgm:constr type="t" for="ch" forName="image_accent_8" refType="h" fact="0.8508"/>
              <dgm:constr type="w" for="ch" forName="image_accent_8" refType="w" fact="0.1022"/>
              <dgm:constr type="h" for="ch" forName="image_accent_8" refType="h" fact="0.0992"/>
              <dgm:constr type="l" for="ch" forName="image_8" refType="w" fact="0.2619"/>
              <dgm:constr type="t" for="ch" forName="image_8" refType="h" fact="0.8595"/>
              <dgm:constr type="w" for="ch" forName="image_8" refType="w" fact="0.0844"/>
              <dgm:constr type="h" for="ch" forName="image_8" refType="h" fact="0.0819"/>
              <dgm:constr type="l" for="ch" forName="image_accent_7" refType="w" fact="0.3606"/>
              <dgm:constr type="t" for="ch" forName="image_accent_7" refType="h" fact="0.7805"/>
              <dgm:constr type="w" for="ch" forName="image_accent_7" refType="w" fact="0.1103"/>
              <dgm:constr type="h" for="ch" forName="image_accent_7" refType="h" fact="0.107"/>
              <dgm:constr type="l" for="ch" forName="image_7" refType="w" fact="0.3671"/>
              <dgm:constr type="t" for="ch" forName="image_7" refType="h" fact="0.7868"/>
              <dgm:constr type="w" for="ch" forName="image_7" refType="w" fact="0.0973"/>
              <dgm:constr type="h" for="ch" forName="image_7" refType="h" fact="0.0944"/>
              <dgm:constr type="l" for="ch" forName="image_accent_6" refType="w" fact="0.4379"/>
              <dgm:constr type="t" for="ch" forName="image_accent_6" refType="h" fact="0.6375"/>
              <dgm:constr type="w" for="ch" forName="image_accent_6" refType="w" fact="0.1757"/>
              <dgm:constr type="h" for="ch" forName="image_accent_6" refType="h" fact="0.1706"/>
              <dgm:constr type="l" for="ch" forName="image_6" refType="w" fact="0.4471"/>
              <dgm:constr type="t" for="ch" forName="image_6" refType="h" fact="0.6465"/>
              <dgm:constr type="w" for="ch" forName="image_6" refType="w" fact="0.1572"/>
              <dgm:constr type="h" for="ch" forName="image_6" refType="h" fact="0.1525"/>
              <dgm:constr type="l" for="ch" forName="image_accent_5" refType="w" fact="0.3677"/>
              <dgm:constr type="t" for="ch" forName="image_accent_5" refType="h" fact="0.0555"/>
              <dgm:constr type="w" for="ch" forName="image_accent_5" refType="w" fact="0.1022"/>
              <dgm:constr type="h" for="ch" forName="image_accent_5" refType="h" fact="0.0992"/>
              <dgm:constr type="l" for="ch" forName="image_5" refType="w" fact="0.3738"/>
              <dgm:constr type="t" for="ch" forName="image_5" refType="h" fact="0.0613"/>
              <dgm:constr type="w" for="ch" forName="image_5" refType="w" fact="0.0902"/>
              <dgm:constr type="h" for="ch" forName="image_5" refType="h" fact="0.0875"/>
              <dgm:constr type="l" for="ch" forName="image_accent_4" refType="w" fact="0.437"/>
              <dgm:constr type="t" for="ch" forName="image_accent_4" refType="h" fact="0.1555"/>
              <dgm:constr type="w" for="ch" forName="image_accent_4" refType="w" fact="0.1103"/>
              <dgm:constr type="h" for="ch" forName="image_accent_4" refType="h" fact="0.107"/>
              <dgm:constr type="l" for="ch" forName="image_4" refType="w" fact="0.4434"/>
              <dgm:constr type="t" for="ch" forName="image_4" refType="h" fact="0.1618"/>
              <dgm:constr type="w" for="ch" forName="image_4" refType="w" fact="0.0973"/>
              <dgm:constr type="h" for="ch" forName="image_4" refType="h" fact="0.0944"/>
              <dgm:constr type="l" for="ch" forName="image_accent_2" refType="w" fact="0.3942"/>
              <dgm:constr type="t" for="ch" forName="image_accent_2" refType="h" fact="0.4593"/>
              <dgm:constr type="w" for="ch" forName="image_accent_2" refType="w" fact="0.1226"/>
              <dgm:constr type="h" for="ch" forName="image_accent_2" refType="h" fact="0.119"/>
              <dgm:constr type="l" for="ch" forName="image_2" refType="w" fact="0.4014"/>
              <dgm:constr type="t" for="ch" forName="image_2" refType="h" fact="0.4663"/>
              <dgm:constr type="w" for="ch" forName="image_2" refType="w" fact="0.1082"/>
              <dgm:constr type="h" for="ch" forName="image_2" refType="h" fact="0.105"/>
              <dgm:constr type="l" for="ch" forName="image_accent_3" refType="w" fact="0.4075"/>
              <dgm:constr type="t" for="ch" forName="image_accent_3" refType="h" fact="0.2913"/>
              <dgm:constr type="w" for="ch" forName="image_accent_3" refType="w" fact="0.1573"/>
              <dgm:constr type="h" for="ch" forName="image_accent_3" refType="h" fact="0.1526"/>
              <dgm:constr type="l" for="ch" forName="image_3" refType="w" fact="0.4158"/>
              <dgm:constr type="t" for="ch" forName="image_3" refType="h" fact="0.2993"/>
              <dgm:constr type="w" for="ch" forName="image_3" refType="w" fact="0.1407"/>
              <dgm:constr type="h" for="ch" forName="image_3" refType="h" fact="0.1365"/>
              <dgm:constr type="l" for="ch" forName="image_accent_1" refType="w" fact="0.5338"/>
              <dgm:constr type="t" for="ch" forName="image_accent_1" refType="h" fact="0.4163"/>
              <dgm:constr type="w" for="ch" forName="image_accent_1" refType="w" fact="0.2344"/>
              <dgm:constr type="h" for="ch" forName="image_accent_1" refType="h" fact="0.2275"/>
              <dgm:constr type="l" for="ch" forName="image_1" refType="w" fact="0.5428"/>
              <dgm:constr type="t" for="ch" forName="image_1" refType="h" fact="0.425"/>
              <dgm:constr type="w" for="ch" forName="image_1" refType="w" fact="0.2164"/>
              <dgm:constr type="h" for="ch" forName="image_1" refType="h" fact="0.21"/>
              <dgm:constr type="l" for="ch" forName="parent_text_1" refType="w" fact="0.6522"/>
              <dgm:constr type="t" for="ch" forName="parent_text_1" refType="h" fact="0.2993"/>
              <dgm:constr type="w" for="ch" forName="parent_text_1" refType="w" fact="0.3478"/>
              <dgm:constr type="h" for="ch" forName="parent_text_1" refType="h" fact="0.11"/>
              <dgm:constr type="l" for="ch" forName="accent_3" refType="w" fact="0.5492"/>
              <dgm:constr type="t" for="ch" forName="accent_3" refType="h" fact="0.2488"/>
              <dgm:constr type="w" for="ch" forName="accent_3" refType="w" fact="0.0696"/>
              <dgm:constr type="h" for="ch" forName="accent_3" refType="h" fact="0.0675"/>
              <dgm:constr type="l" for="ch" forName="parent_text_2" refType="w" fact="0.0211"/>
              <dgm:constr type="t" for="ch" forName="parent_text_2" refType="h" fact="0.4663"/>
              <dgm:constr type="w" for="ch" forName="parent_text_2" refType="w" fact="0.3478"/>
              <dgm:constr type="h" for="ch" forName="parent_text_2" refType="h" fact="0.105"/>
              <dgm:constr type="l" for="ch" forName="parent_text_4" refType="w" fact="0.0635"/>
              <dgm:constr type="t" for="ch" forName="parent_text_4" refType="h" fact="0.1618"/>
              <dgm:constr type="w" for="ch" forName="parent_text_4" refType="w" fact="0.3478"/>
              <dgm:constr type="h" for="ch" forName="parent_text_4" refType="h" fact="0.0944"/>
              <dgm:constr type="l" for="ch" forName="accent_4" refType="w" fact="0.2705"/>
              <dgm:constr type="t" for="ch" forName="accent_4" refType="h" fact="0"/>
              <dgm:constr type="w" for="ch" forName="accent_4" refType="w" fact="0.0258"/>
              <dgm:constr type="h" for="ch" forName="accent_4" refType="h" fact="0.025"/>
              <dgm:constr type="l" for="ch" forName="parent_text_5" refType="w" fact="0"/>
              <dgm:constr type="t" for="ch" forName="parent_text_5" refType="h" fact="0.0625"/>
              <dgm:constr type="w" for="ch" forName="parent_text_5" refType="w" fact="0.3478"/>
              <dgm:constr type="h" for="ch" forName="parent_text_5" refType="h" fact="0.0863"/>
              <dgm:constr type="l" for="ch" forName="parent_text_3" refType="w" fact="0.034"/>
              <dgm:constr type="t" for="ch" forName="parent_text_3" refType="h" fact="0.2993"/>
              <dgm:constr type="w" for="ch" forName="parent_text_3" refType="w" fact="0.3478"/>
              <dgm:constr type="h" for="ch" forName="parent_text_3" refType="h" fact="0.1365"/>
              <dgm:constr type="l" for="ch" forName="parent_text_6" refType="w" fact="0.635"/>
              <dgm:constr type="t" for="ch" forName="parent_text_6" refType="h" fact="0.6465"/>
              <dgm:constr type="w" for="ch" forName="parent_text_6" refType="w" fact="0.3478"/>
              <dgm:constr type="h" for="ch" forName="parent_text_6" refType="h" fact="0.1525"/>
              <dgm:constr type="l" for="ch" forName="accent_5" refType="w" fact="0.322"/>
              <dgm:constr type="t" for="ch" forName="accent_5" refType="h" fact="0.02"/>
              <dgm:constr type="w" for="ch" forName="accent_5" refType="w" fact="0.0515"/>
              <dgm:constr type="h" for="ch" forName="accent_5" refType="h" fact="0.05"/>
              <dgm:constr type="l" for="ch" forName="parent_text_7" refType="w" fact="0.49"/>
              <dgm:constr type="t" for="ch" forName="parent_text_7" refType="h" fact="0.81"/>
              <dgm:constr type="w" for="ch" forName="parent_text_7" refType="w" fact="0.3478"/>
              <dgm:constr type="h" for="ch" forName="parent_text_7" refType="h" fact="0.077"/>
              <dgm:constr type="l" for="ch" forName="parent_text_8" refType="w" fact="0.375"/>
              <dgm:constr type="t" for="ch" forName="parent_text_8" refType="h" fact="0.89"/>
              <dgm:constr type="w" for="ch" forName="parent_text_8" refType="w" fact="0.3478"/>
              <dgm:constr type="h" for="ch" forName="parent_text_8" refType="h" fact="0.11"/>
            </dgm:constrLst>
          </dgm:else>
        </dgm:choose>
      </dgm:else>
    </dgm:choose>
    <dgm:forEach name="wrapper" axis="self" ptType="parTrans">
      <dgm:forEach name="wrapper2" axis="self" ptType="sibTrans" st="2">
        <dgm:forEach name="imageAccentRepeat" axis="self">
          <dgm:layoutNode name="imageAccentRepeatNode" styleLbl="alignNode1">
            <dgm:alg type="sp"/>
            <dgm:shape xmlns:r="http://schemas.openxmlformats.org/officeDocument/2006/relationships" type="ellipse" r:blip="">
              <dgm:adjLst/>
            </dgm:shape>
            <dgm:presOf/>
          </dgm:layoutNode>
        </dgm:forEach>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forEach name="Name34" axis="ch" ptType="node" cnt="1">
      <dgm:layoutNode name="parent_text_1" styleLbl="revTx">
        <dgm:varLst>
          <dgm:chMax val="0"/>
          <dgm:chPref val="0"/>
          <dgm:bulletEnabled val="1"/>
        </dgm:varLst>
        <dgm:choose name="Name35">
          <dgm:if name="Name36" func="var" arg="dir" op="equ" val="norm">
            <dgm:alg type="tx">
              <dgm:param type="parTxLTRAlign" val="r"/>
              <dgm:param type="shpTxLTRAlignCh" val="r"/>
              <dgm:param type="txAnchorVert" val="b"/>
              <dgm:param type="lnSpCh" val="15"/>
            </dgm:alg>
          </dgm:if>
          <dgm:else name="Name37">
            <dgm:alg type="tx">
              <dgm:param type="parTxLTRAlign" val="l"/>
              <dgm:param type="shpTxLTRAlignCh" val="l"/>
              <dgm:param type="txAnchorVert" val="b"/>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01"/>
        </dgm:constrLst>
        <dgm:ruleLst>
          <dgm:rule type="primFontSz" val="5" fact="NaN" max="NaN"/>
        </dgm:ruleLst>
      </dgm:layoutNode>
      <dgm:layoutNode name="image_accent_1">
        <dgm:alg type="sp"/>
        <dgm:shape xmlns:r="http://schemas.openxmlformats.org/officeDocument/2006/relationships" r:blip="">
          <dgm:adjLst/>
        </dgm:shape>
        <dgm:presOf/>
        <dgm:constrLst/>
        <dgm:forEach name="Name38" ref="imageAccentRepeat"/>
      </dgm:layoutNode>
      <dgm:layoutNode name="accent_1" styleLbl="alignNode1">
        <dgm:alg type="sp"/>
        <dgm:shape xmlns:r="http://schemas.openxmlformats.org/officeDocument/2006/relationships" type="donut" r:blip="">
          <dgm:adjLst>
            <dgm:adj idx="1" val="0.0746"/>
          </dgm:adjLst>
        </dgm:shape>
        <dgm:presOf/>
      </dgm:layoutNode>
    </dgm:forEach>
    <dgm:forEach name="Name39" axis="ch" ptType="sibTrans" hideLastTrans="0" cnt="1">
      <dgm:layoutNode name="image_1">
        <dgm:alg type="sp"/>
        <dgm:shape xmlns:r="http://schemas.openxmlformats.org/officeDocument/2006/relationships" r:blip="">
          <dgm:adjLst/>
        </dgm:shape>
        <dgm:presOf/>
        <dgm:constrLst/>
        <dgm:forEach name="Name40" ref="imageRepeat"/>
      </dgm:layoutNode>
    </dgm:forEach>
    <dgm:forEach name="Name41" axis="ch" ptType="node" st="2" cnt="1">
      <dgm:layoutNode name="parent_text_2" styleLbl="revTx">
        <dgm:varLst>
          <dgm:chMax val="0"/>
          <dgm:chPref val="0"/>
          <dgm:bulletEnabled val="1"/>
        </dgm:varLst>
        <dgm:choose name="Name42">
          <dgm:if name="Name43" func="var" arg="dir" op="equ" val="norm">
            <dgm:alg type="tx">
              <dgm:param type="parTxLTRAlign" val="l"/>
              <dgm:param type="lnSpCh" val="15"/>
            </dgm:alg>
          </dgm:if>
          <dgm:else name="Name44">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2">
        <dgm:alg type="sp"/>
        <dgm:shape xmlns:r="http://schemas.openxmlformats.org/officeDocument/2006/relationships" r:blip="">
          <dgm:adjLst/>
        </dgm:shape>
        <dgm:presOf/>
        <dgm:constrLst/>
        <dgm:forEach name="Name45" ref="imageAccentRepeat"/>
      </dgm:layoutNode>
    </dgm:forEach>
    <dgm:forEach name="Name46" axis="ch" ptType="sibTrans" hideLastTrans="0" st="2" cnt="1">
      <dgm:layoutNode name="image_2">
        <dgm:alg type="sp"/>
        <dgm:shape xmlns:r="http://schemas.openxmlformats.org/officeDocument/2006/relationships" r:blip="">
          <dgm:adjLst/>
        </dgm:shape>
        <dgm:presOf/>
        <dgm:constrLst/>
        <dgm:forEach name="Name47" ref="imageRepeat"/>
      </dgm:layoutNode>
    </dgm:forEach>
    <dgm:forEach name="Name48" axis="ch" ptType="node" st="3" cnt="1">
      <dgm:layoutNode name="image_accent_3">
        <dgm:alg type="sp"/>
        <dgm:shape xmlns:r="http://schemas.openxmlformats.org/officeDocument/2006/relationships" r:blip="">
          <dgm:adjLst/>
        </dgm:shape>
        <dgm:presOf/>
        <dgm:constrLst/>
        <dgm:forEach name="Name49" ref="imageAccentRepeat"/>
      </dgm:layoutNode>
      <dgm:layoutNode name="parent_text_3" styleLbl="revTx">
        <dgm:varLst>
          <dgm:chMax val="0"/>
          <dgm:chPref val="0"/>
          <dgm:bulletEnabled val="1"/>
        </dgm:varLst>
        <dgm:choose name="Name50">
          <dgm:if name="Name51" func="var" arg="dir" op="equ" val="norm">
            <dgm:alg type="tx">
              <dgm:param type="parTxLTRAlign" val="l"/>
              <dgm:param type="lnSpCh" val="15"/>
            </dgm:alg>
          </dgm:if>
          <dgm:else name="Name52">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accent_2" styleLbl="alignNode1">
        <dgm:alg type="sp"/>
        <dgm:shape xmlns:r="http://schemas.openxmlformats.org/officeDocument/2006/relationships" type="donut" r:blip="">
          <dgm:adjLst>
            <dgm:adj idx="1" val="0.0746"/>
          </dgm:adjLst>
        </dgm:shape>
        <dgm:presOf/>
      </dgm:layoutNode>
      <dgm:layoutNode name="accent_3" styleLbl="alignNode1">
        <dgm:alg type="sp"/>
        <dgm:shape xmlns:r="http://schemas.openxmlformats.org/officeDocument/2006/relationships" type="donut" r:blip="">
          <dgm:adjLst>
            <dgm:adj idx="1" val="0.0746"/>
          </dgm:adjLst>
        </dgm:shape>
        <dgm:presOf/>
      </dgm:layoutNode>
    </dgm:forEach>
    <dgm:forEach name="Name53" axis="ch" ptType="sibTrans" hideLastTrans="0" st="3" cnt="1">
      <dgm:layoutNode name="image_3">
        <dgm:alg type="sp"/>
        <dgm:shape xmlns:r="http://schemas.openxmlformats.org/officeDocument/2006/relationships" r:blip="">
          <dgm:adjLst/>
        </dgm:shape>
        <dgm:presOf/>
        <dgm:constrLst/>
        <dgm:forEach name="Name54" ref="imageRepeat"/>
      </dgm:layoutNode>
    </dgm:forEach>
    <dgm:forEach name="Name55" axis="ch" ptType="node" st="4" cnt="1">
      <dgm:layoutNode name="image_accent_4">
        <dgm:alg type="sp"/>
        <dgm:shape xmlns:r="http://schemas.openxmlformats.org/officeDocument/2006/relationships" r:blip="">
          <dgm:adjLst/>
        </dgm:shape>
        <dgm:presOf/>
        <dgm:constrLst/>
        <dgm:forEach name="Name56" ref="imageAccentRepeat"/>
      </dgm:layoutNode>
      <dgm:layoutNode name="parent_text_4" styleLbl="revTx">
        <dgm:varLst>
          <dgm:chMax val="0"/>
          <dgm:chPref val="0"/>
          <dgm:bulletEnabled val="1"/>
        </dgm:varLst>
        <dgm:choose name="Name57">
          <dgm:if name="Name58" func="var" arg="dir" op="equ" val="norm">
            <dgm:alg type="tx">
              <dgm:param type="parTxLTRAlign" val="l"/>
              <dgm:param type="lnSpCh" val="15"/>
            </dgm:alg>
          </dgm:if>
          <dgm:else name="Name59">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accent_4" styleLbl="alignNode1">
        <dgm:alg type="sp"/>
        <dgm:shape xmlns:r="http://schemas.openxmlformats.org/officeDocument/2006/relationships" type="donut" r:blip="">
          <dgm:adjLst>
            <dgm:adj idx="1" val="0.0746"/>
          </dgm:adjLst>
        </dgm:shape>
        <dgm:presOf/>
      </dgm:layoutNode>
    </dgm:forEach>
    <dgm:forEach name="Name60" axis="ch" ptType="sibTrans" hideLastTrans="0" st="4" cnt="1">
      <dgm:layoutNode name="image_4">
        <dgm:alg type="sp"/>
        <dgm:shape xmlns:r="http://schemas.openxmlformats.org/officeDocument/2006/relationships" r:blip="">
          <dgm:adjLst/>
        </dgm:shape>
        <dgm:presOf/>
        <dgm:constrLst/>
        <dgm:forEach name="Name61" ref="imageRepeat"/>
      </dgm:layoutNode>
    </dgm:forEach>
    <dgm:forEach name="Name62" axis="ch" ptType="node" st="5" cnt="1">
      <dgm:layoutNode name="image_accent_5">
        <dgm:alg type="sp"/>
        <dgm:shape xmlns:r="http://schemas.openxmlformats.org/officeDocument/2006/relationships" r:blip="">
          <dgm:adjLst/>
        </dgm:shape>
        <dgm:presOf/>
        <dgm:constrLst/>
        <dgm:forEach name="Name63" ref="imageAccentRepeat"/>
      </dgm:layoutNode>
      <dgm:layoutNode name="parent_text_5" styleLbl="revTx">
        <dgm:varLst>
          <dgm:chMax val="0"/>
          <dgm:chPref val="0"/>
          <dgm:bulletEnabled val="1"/>
        </dgm:varLst>
        <dgm:choose name="Name64">
          <dgm:if name="Name65" func="var" arg="dir" op="equ" val="norm">
            <dgm:alg type="tx">
              <dgm:param type="parTxLTRAlign" val="l"/>
              <dgm:param type="lnSpCh" val="15"/>
            </dgm:alg>
          </dgm:if>
          <dgm:else name="Name66">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sibTrans" hideLastTrans="0" st="5" cnt="1">
      <dgm:layoutNode name="image_5">
        <dgm:alg type="sp"/>
        <dgm:shape xmlns:r="http://schemas.openxmlformats.org/officeDocument/2006/relationships" r:blip="">
          <dgm:adjLst/>
        </dgm:shape>
        <dgm:presOf/>
        <dgm:constrLst/>
        <dgm:forEach name="Name68" ref="imageRepeat"/>
      </dgm:layoutNode>
    </dgm:forEach>
    <dgm:forEach name="Name69" axis="ch" ptType="node" st="6" cnt="1">
      <dgm:layoutNode name="parent_text_6" styleLbl="revTx">
        <dgm:varLst>
          <dgm:chMax val="0"/>
          <dgm:chPref val="0"/>
          <dgm:bulletEnabled val="1"/>
        </dgm:varLst>
        <dgm:choose name="Name70">
          <dgm:if name="Name71" func="var" arg="dir" op="equ" val="norm">
            <dgm:alg type="tx">
              <dgm:param type="parTxLTRAlign" val="r"/>
              <dgm:param type="shpTxLTRAlignCh" val="r"/>
              <dgm:param type="lnSpCh" val="15"/>
            </dgm:alg>
          </dgm:if>
          <dgm:else name="Name72">
            <dgm:alg type="tx">
              <dgm:param type="parTxLTRAlign" val="l"/>
              <dgm:param type="shpTxLTRAlignCh" val="l"/>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6">
        <dgm:alg type="sp"/>
        <dgm:shape xmlns:r="http://schemas.openxmlformats.org/officeDocument/2006/relationships" r:blip="">
          <dgm:adjLst/>
        </dgm:shape>
        <dgm:presOf/>
        <dgm:constrLst/>
        <dgm:forEach name="Name73" ref="imageAccentRepeat"/>
      </dgm:layoutNode>
      <dgm:layoutNode name="accent_5" styleLbl="alignNode1">
        <dgm:alg type="sp"/>
        <dgm:shape xmlns:r="http://schemas.openxmlformats.org/officeDocument/2006/relationships" type="donut" r:blip="">
          <dgm:adjLst>
            <dgm:adj idx="1" val="0.0746"/>
          </dgm:adjLst>
        </dgm:shape>
        <dgm:presOf/>
      </dgm:layoutNode>
    </dgm:forEach>
    <dgm:forEach name="Name74" axis="ch" ptType="sibTrans" hideLastTrans="0" st="6" cnt="1">
      <dgm:layoutNode name="image_6">
        <dgm:alg type="sp"/>
        <dgm:shape xmlns:r="http://schemas.openxmlformats.org/officeDocument/2006/relationships" r:blip="">
          <dgm:adjLst/>
        </dgm:shape>
        <dgm:presOf/>
        <dgm:constrLst/>
        <dgm:forEach name="Name75" ref="imageRepeat"/>
      </dgm:layoutNode>
    </dgm:forEach>
    <dgm:forEach name="Name76" axis="ch" ptType="node" st="7" cnt="1">
      <dgm:layoutNode name="parent_text_7" styleLbl="revTx">
        <dgm:varLst>
          <dgm:chMax val="0"/>
          <dgm:chPref val="0"/>
          <dgm:bulletEnabled val="1"/>
        </dgm:varLst>
        <dgm:choose name="Name77">
          <dgm:if name="Name78" func="var" arg="dir" op="equ" val="norm">
            <dgm:alg type="tx">
              <dgm:param type="parTxLTRAlign" val="r"/>
              <dgm:param type="shpTxLTRAlignCh" val="r"/>
              <dgm:param type="txAnchorVert" val="t"/>
              <dgm:param type="lnSpCh" val="15"/>
            </dgm:alg>
          </dgm:if>
          <dgm:else name="Name79">
            <dgm:alg type="tx">
              <dgm:param type="parTxLTRAlign" val="l"/>
              <dgm:param type="shpTxLTRAlignCh" val="l"/>
              <dgm:param type="txAnchorVert" val="t"/>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7">
        <dgm:alg type="sp"/>
        <dgm:shape xmlns:r="http://schemas.openxmlformats.org/officeDocument/2006/relationships" r:blip="">
          <dgm:adjLst/>
        </dgm:shape>
        <dgm:presOf/>
        <dgm:constrLst/>
        <dgm:forEach name="Name80" ref="imageAccentRepeat"/>
      </dgm:layoutNode>
    </dgm:forEach>
    <dgm:forEach name="Name81" axis="ch" ptType="sibTrans" hideLastTrans="0" st="7" cnt="1">
      <dgm:layoutNode name="image_7">
        <dgm:alg type="sp"/>
        <dgm:shape xmlns:r="http://schemas.openxmlformats.org/officeDocument/2006/relationships" r:blip="">
          <dgm:adjLst/>
        </dgm:shape>
        <dgm:presOf/>
        <dgm:constrLst/>
        <dgm:forEach name="Name82" ref="imageRepeat"/>
      </dgm:layoutNode>
    </dgm:forEach>
    <dgm:forEach name="Name83" axis="ch" ptType="node" st="8" cnt="1">
      <dgm:layoutNode name="parent_text_8" styleLbl="revTx">
        <dgm:varLst>
          <dgm:chMax val="0"/>
          <dgm:chPref val="0"/>
          <dgm:bulletEnabled val="1"/>
        </dgm:varLst>
        <dgm:choose name="Name84">
          <dgm:if name="Name85" func="var" arg="dir" op="equ" val="norm">
            <dgm:alg type="tx">
              <dgm:param type="parTxLTRAlign" val="r"/>
              <dgm:param type="shpTxLTRAlignCh" val="r"/>
              <dgm:param type="txAnchorVert" val="t"/>
              <dgm:param type="lnSpCh" val="15"/>
            </dgm:alg>
          </dgm:if>
          <dgm:else name="Name86">
            <dgm:alg type="tx">
              <dgm:param type="parTxLTRAlign" val="l"/>
              <dgm:param type="shpTxLTRAlignCh" val="l"/>
              <dgm:param type="txAnchorVert" val="t"/>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8">
        <dgm:alg type="sp"/>
        <dgm:shape xmlns:r="http://schemas.openxmlformats.org/officeDocument/2006/relationships" r:blip="">
          <dgm:adjLst/>
        </dgm:shape>
        <dgm:presOf/>
        <dgm:constrLst/>
        <dgm:forEach name="Name87" ref="imageAccentRepeat"/>
      </dgm:layoutNode>
    </dgm:forEach>
    <dgm:forEach name="Name88" axis="ch" ptType="sibTrans" hideLastTrans="0" st="8" cnt="1">
      <dgm:layoutNode name="image_8">
        <dgm:alg type="sp"/>
        <dgm:shape xmlns:r="http://schemas.openxmlformats.org/officeDocument/2006/relationships" r:blip="">
          <dgm:adjLst/>
        </dgm:shape>
        <dgm:presOf/>
        <dgm:constrLst/>
        <dgm:forEach name="Name89" ref="imageRepeat"/>
      </dgm:layoutNod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E0A0D5-8F98-4CC1-A28E-021F0B6B475C}" type="datetimeFigureOut">
              <a:rPr lang="en-US" smtClean="0"/>
              <a:t>7/2/2022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03C52C-5E29-41AF-BAA3-8217E886DA08}" type="slidenum">
              <a:rPr lang="en-US" smtClean="0"/>
              <a:t>‹#›</a:t>
            </a:fld>
            <a:endParaRPr lang="en-US" dirty="0"/>
          </a:p>
        </p:txBody>
      </p:sp>
    </p:spTree>
    <p:extLst>
      <p:ext uri="{BB962C8B-B14F-4D97-AF65-F5344CB8AC3E}">
        <p14:creationId xmlns:p14="http://schemas.microsoft.com/office/powerpoint/2010/main" val="1961961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9AC49E-1D6A-47E6-8BEF-3FAD2AE91D27}" type="slidenum">
              <a:rPr lang="en-US" smtClean="0"/>
              <a:t>3</a:t>
            </a:fld>
            <a:endParaRPr lang="en-US"/>
          </a:p>
        </p:txBody>
      </p:sp>
    </p:spTree>
    <p:extLst>
      <p:ext uri="{BB962C8B-B14F-4D97-AF65-F5344CB8AC3E}">
        <p14:creationId xmlns:p14="http://schemas.microsoft.com/office/powerpoint/2010/main" val="10947866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3A750590-9F9A-443B-9295-A3931D8194B1}" type="datetime1">
              <a:rPr lang="en-US" smtClean="0"/>
              <a:t>7/2/2022</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05615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F35805F-452B-497C-9BD6-2CDB6902F369}" type="datetime1">
              <a:rPr lang="en-US" smtClean="0"/>
              <a:t>7/2/2022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35352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D3F7C6B-C82D-4D42-9929-D6E7E11D9A64}" type="datetime1">
              <a:rPr lang="en-US" smtClean="0"/>
              <a:t>7/2/2022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198272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0CF4779-62E8-4B21-A5D7-0AFB9DBD4358}" type="datetime1">
              <a:rPr lang="en-US" smtClean="0"/>
              <a:t>7/2/2022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553580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5F9D3375-5CD0-4576-BF96-ADFF24726FF8}" type="datetime1">
              <a:rPr lang="en-US" smtClean="0"/>
              <a:t>7/2/2022</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435674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6FACD1F8-971E-4F8C-8737-750C12E93E08}" type="datetime1">
              <a:rPr lang="en-US" smtClean="0"/>
              <a:t>7/2/2022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645809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2C7D1621-FA30-4D98-85E5-1409E6BEECDC}" type="datetime1">
              <a:rPr lang="en-US" smtClean="0"/>
              <a:t>7/2/2022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864552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96F347-1B2F-4097-AEB5-4A26FB45D67A}" type="datetime1">
              <a:rPr lang="en-US" smtClean="0"/>
              <a:t>7/2/2022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696461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8CC1DEE0-34E5-4E0F-BEC1-4B8835F82CD1}" type="datetime1">
              <a:rPr lang="en-US" smtClean="0"/>
              <a:t>7/2/2022</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972339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7" name="Subtitle 2">
            <a:extLst>
              <a:ext uri="{FF2B5EF4-FFF2-40B4-BE49-F238E27FC236}">
                <a16:creationId xmlns:a16="http://schemas.microsoft.com/office/drawing/2014/main" id="{7DEBF36F-ADC5-48FF-BFAF-3BED06924FD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2000"/>
            <a:ext cx="5472000" cy="46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4">
            <a:extLst>
              <a:ext uri="{FF2B5EF4-FFF2-40B4-BE49-F238E27FC236}">
                <a16:creationId xmlns:a16="http://schemas.microsoft.com/office/drawing/2014/main" id="{7867C73D-EE16-41D1-B7CE-A35C765E3B8D}"/>
              </a:ext>
            </a:extLst>
          </p:cNvPr>
          <p:cNvSpPr>
            <a:spLocks noGrp="1"/>
          </p:cNvSpPr>
          <p:nvPr>
            <p:ph type="body" sz="quarter" idx="12"/>
          </p:nvPr>
        </p:nvSpPr>
        <p:spPr>
          <a:xfrm>
            <a:off x="6299887" y="1511250"/>
            <a:ext cx="5472113" cy="468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a:t>Add a footer</a:t>
            </a:r>
            <a:endParaRPr lang="en-US" noProof="0" dirty="0"/>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792382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75B4BE-627A-4EC1-99E1-6F1AA97AB802}" type="datetime1">
              <a:rPr lang="en-US" smtClean="0"/>
              <a:t>7/2/2022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46426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78BFACF8-E63D-4673-A128-83547867BB7A}" type="datetime1">
              <a:rPr lang="en-US" smtClean="0"/>
              <a:t>7/2/2022</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73125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5BED6AC-4FBA-40BD-BE75-20DB64DA4BAD}" type="datetime1">
              <a:rPr lang="en-US" smtClean="0"/>
              <a:t>7/2/2022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75460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933C87-D201-458A-93C0-8EDD9AC92D93}" type="datetime1">
              <a:rPr lang="en-US" smtClean="0"/>
              <a:t>7/2/2022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32577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6CE6829-5A25-485A-91B1-5D6D58BB9F23}" type="datetime1">
              <a:rPr lang="en-US" smtClean="0"/>
              <a:t>7/2/2022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36549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12F5CD-23D0-4DD1-85B1-71F1825FB3EC}" type="datetime1">
              <a:rPr lang="en-US" smtClean="0"/>
              <a:t>7/2/2022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56682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8BA5035-C284-496A-B076-BA73A8FA5D8B}" type="datetime1">
              <a:rPr lang="en-US" smtClean="0"/>
              <a:t>7/2/2022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05564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40EB420-1875-490A-8C4B-7AAB939FBE08}" type="datetime1">
              <a:rPr lang="en-US" smtClean="0"/>
              <a:t>7/2/2022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31683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9359126-4846-4E88-BDD9-5585CC877E47}" type="datetime1">
              <a:rPr lang="en-US" smtClean="0"/>
              <a:t>7/2/2022</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79348569"/>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Lst>
  <p:hf sldNum="0"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11.xml"/><Relationship Id="rId13" Type="http://schemas.openxmlformats.org/officeDocument/2006/relationships/image" Target="../media/image15.png"/><Relationship Id="rId3" Type="http://schemas.openxmlformats.org/officeDocument/2006/relationships/diagramLayout" Target="../diagrams/layout10.xml"/><Relationship Id="rId7" Type="http://schemas.openxmlformats.org/officeDocument/2006/relationships/diagramData" Target="../diagrams/data11.xml"/><Relationship Id="rId12" Type="http://schemas.openxmlformats.org/officeDocument/2006/relationships/image" Target="../media/image14.png"/><Relationship Id="rId2" Type="http://schemas.openxmlformats.org/officeDocument/2006/relationships/diagramData" Target="../diagrams/data10.xml"/><Relationship Id="rId1" Type="http://schemas.openxmlformats.org/officeDocument/2006/relationships/slideLayout" Target="../slideLayouts/slideLayout18.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13.xml"/><Relationship Id="rId3" Type="http://schemas.openxmlformats.org/officeDocument/2006/relationships/diagramLayout" Target="../diagrams/layout12.xml"/><Relationship Id="rId7" Type="http://schemas.openxmlformats.org/officeDocument/2006/relationships/diagramData" Target="../diagrams/data13.xml"/><Relationship Id="rId12" Type="http://schemas.openxmlformats.org/officeDocument/2006/relationships/image" Target="../media/image19.png"/><Relationship Id="rId2" Type="http://schemas.openxmlformats.org/officeDocument/2006/relationships/diagramData" Target="../diagrams/data12.xml"/><Relationship Id="rId1" Type="http://schemas.openxmlformats.org/officeDocument/2006/relationships/slideLayout" Target="../slideLayouts/slideLayout18.xml"/><Relationship Id="rId6" Type="http://schemas.microsoft.com/office/2007/relationships/diagramDrawing" Target="../diagrams/drawing12.xml"/><Relationship Id="rId11" Type="http://schemas.microsoft.com/office/2007/relationships/diagramDrawing" Target="../diagrams/drawing13.xml"/><Relationship Id="rId5" Type="http://schemas.openxmlformats.org/officeDocument/2006/relationships/diagramColors" Target="../diagrams/colors12.xml"/><Relationship Id="rId10" Type="http://schemas.openxmlformats.org/officeDocument/2006/relationships/diagramColors" Target="../diagrams/colors13.xml"/><Relationship Id="rId4" Type="http://schemas.openxmlformats.org/officeDocument/2006/relationships/diagramQuickStyle" Target="../diagrams/quickStyle12.xml"/><Relationship Id="rId9" Type="http://schemas.openxmlformats.org/officeDocument/2006/relationships/diagramQuickStyle" Target="../diagrams/quickStyle13.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15.xml"/><Relationship Id="rId3" Type="http://schemas.openxmlformats.org/officeDocument/2006/relationships/diagramLayout" Target="../diagrams/layout14.xml"/><Relationship Id="rId7" Type="http://schemas.openxmlformats.org/officeDocument/2006/relationships/diagramData" Target="../diagrams/data15.xml"/><Relationship Id="rId12" Type="http://schemas.openxmlformats.org/officeDocument/2006/relationships/image" Target="../media/image20.png"/><Relationship Id="rId2" Type="http://schemas.openxmlformats.org/officeDocument/2006/relationships/diagramData" Target="../diagrams/data14.xml"/><Relationship Id="rId1" Type="http://schemas.openxmlformats.org/officeDocument/2006/relationships/slideLayout" Target="../slideLayouts/slideLayout18.xml"/><Relationship Id="rId6" Type="http://schemas.microsoft.com/office/2007/relationships/diagramDrawing" Target="../diagrams/drawing14.xml"/><Relationship Id="rId11" Type="http://schemas.microsoft.com/office/2007/relationships/diagramDrawing" Target="../diagrams/drawing15.xml"/><Relationship Id="rId5" Type="http://schemas.openxmlformats.org/officeDocument/2006/relationships/diagramColors" Target="../diagrams/colors14.xml"/><Relationship Id="rId10" Type="http://schemas.openxmlformats.org/officeDocument/2006/relationships/diagramColors" Target="../diagrams/colors15.xml"/><Relationship Id="rId4" Type="http://schemas.openxmlformats.org/officeDocument/2006/relationships/diagramQuickStyle" Target="../diagrams/quickStyle14.xml"/><Relationship Id="rId9" Type="http://schemas.openxmlformats.org/officeDocument/2006/relationships/diagramQuickStyle" Target="../diagrams/quickStyle15.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17.xml"/><Relationship Id="rId3" Type="http://schemas.openxmlformats.org/officeDocument/2006/relationships/diagramLayout" Target="../diagrams/layout16.xml"/><Relationship Id="rId7" Type="http://schemas.openxmlformats.org/officeDocument/2006/relationships/diagramData" Target="../diagrams/data17.xml"/><Relationship Id="rId12" Type="http://schemas.openxmlformats.org/officeDocument/2006/relationships/image" Target="../media/image21.png"/><Relationship Id="rId2" Type="http://schemas.openxmlformats.org/officeDocument/2006/relationships/diagramData" Target="../diagrams/data16.xml"/><Relationship Id="rId1" Type="http://schemas.openxmlformats.org/officeDocument/2006/relationships/slideLayout" Target="../slideLayouts/slideLayout18.xml"/><Relationship Id="rId6" Type="http://schemas.microsoft.com/office/2007/relationships/diagramDrawing" Target="../diagrams/drawing16.xml"/><Relationship Id="rId11" Type="http://schemas.microsoft.com/office/2007/relationships/diagramDrawing" Target="../diagrams/drawing17.xml"/><Relationship Id="rId5" Type="http://schemas.openxmlformats.org/officeDocument/2006/relationships/diagramColors" Target="../diagrams/colors16.xml"/><Relationship Id="rId10" Type="http://schemas.openxmlformats.org/officeDocument/2006/relationships/diagramColors" Target="../diagrams/colors17.xml"/><Relationship Id="rId4" Type="http://schemas.openxmlformats.org/officeDocument/2006/relationships/diagramQuickStyle" Target="../diagrams/quickStyle16.xml"/><Relationship Id="rId9" Type="http://schemas.openxmlformats.org/officeDocument/2006/relationships/diagramQuickStyle" Target="../diagrams/quickStyle1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diagramLayout" Target="../diagrams/layout19.xml"/><Relationship Id="rId13" Type="http://schemas.openxmlformats.org/officeDocument/2006/relationships/image" Target="../media/image24.jpeg"/><Relationship Id="rId3" Type="http://schemas.openxmlformats.org/officeDocument/2006/relationships/diagramLayout" Target="../diagrams/layout18.xml"/><Relationship Id="rId7" Type="http://schemas.openxmlformats.org/officeDocument/2006/relationships/diagramData" Target="../diagrams/data19.xml"/><Relationship Id="rId12" Type="http://schemas.openxmlformats.org/officeDocument/2006/relationships/image" Target="../media/image23.jpeg"/><Relationship Id="rId2" Type="http://schemas.openxmlformats.org/officeDocument/2006/relationships/diagramData" Target="../diagrams/data18.xml"/><Relationship Id="rId1" Type="http://schemas.openxmlformats.org/officeDocument/2006/relationships/slideLayout" Target="../slideLayouts/slideLayout18.xml"/><Relationship Id="rId6" Type="http://schemas.microsoft.com/office/2007/relationships/diagramDrawing" Target="../diagrams/drawing18.xml"/><Relationship Id="rId11" Type="http://schemas.microsoft.com/office/2007/relationships/diagramDrawing" Target="../diagrams/drawing19.xml"/><Relationship Id="rId5" Type="http://schemas.openxmlformats.org/officeDocument/2006/relationships/diagramColors" Target="../diagrams/colors18.xml"/><Relationship Id="rId10" Type="http://schemas.openxmlformats.org/officeDocument/2006/relationships/diagramColors" Target="../diagrams/colors19.xml"/><Relationship Id="rId4" Type="http://schemas.openxmlformats.org/officeDocument/2006/relationships/diagramQuickStyle" Target="../diagrams/quickStyle18.xml"/><Relationship Id="rId9" Type="http://schemas.openxmlformats.org/officeDocument/2006/relationships/diagramQuickStyle" Target="../diagrams/quickStyle19.xml"/></Relationships>
</file>

<file path=ppt/slides/_rels/slide19.xml.rels><?xml version="1.0" encoding="UTF-8" standalone="yes"?>
<Relationships xmlns="http://schemas.openxmlformats.org/package/2006/relationships"><Relationship Id="rId8" Type="http://schemas.openxmlformats.org/officeDocument/2006/relationships/diagramLayout" Target="../diagrams/layout21.xml"/><Relationship Id="rId13" Type="http://schemas.openxmlformats.org/officeDocument/2006/relationships/image" Target="../media/image26.jpeg"/><Relationship Id="rId3" Type="http://schemas.openxmlformats.org/officeDocument/2006/relationships/diagramLayout" Target="../diagrams/layout20.xml"/><Relationship Id="rId7" Type="http://schemas.openxmlformats.org/officeDocument/2006/relationships/diagramData" Target="../diagrams/data21.xml"/><Relationship Id="rId12" Type="http://schemas.openxmlformats.org/officeDocument/2006/relationships/image" Target="../media/image25.jpeg"/><Relationship Id="rId2" Type="http://schemas.openxmlformats.org/officeDocument/2006/relationships/diagramData" Target="../diagrams/data20.xml"/><Relationship Id="rId1" Type="http://schemas.openxmlformats.org/officeDocument/2006/relationships/slideLayout" Target="../slideLayouts/slideLayout18.xml"/><Relationship Id="rId6" Type="http://schemas.microsoft.com/office/2007/relationships/diagramDrawing" Target="../diagrams/drawing20.xml"/><Relationship Id="rId11" Type="http://schemas.microsoft.com/office/2007/relationships/diagramDrawing" Target="../diagrams/drawing21.xml"/><Relationship Id="rId5" Type="http://schemas.openxmlformats.org/officeDocument/2006/relationships/diagramColors" Target="../diagrams/colors20.xml"/><Relationship Id="rId10" Type="http://schemas.openxmlformats.org/officeDocument/2006/relationships/diagramColors" Target="../diagrams/colors21.xml"/><Relationship Id="rId4" Type="http://schemas.openxmlformats.org/officeDocument/2006/relationships/diagramQuickStyle" Target="../diagrams/quickStyle20.xml"/><Relationship Id="rId9" Type="http://schemas.openxmlformats.org/officeDocument/2006/relationships/diagramQuickStyle" Target="../diagrams/quickStyle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23.xml"/><Relationship Id="rId13" Type="http://schemas.openxmlformats.org/officeDocument/2006/relationships/image" Target="../media/image28.jpeg"/><Relationship Id="rId3" Type="http://schemas.openxmlformats.org/officeDocument/2006/relationships/diagramLayout" Target="../diagrams/layout22.xml"/><Relationship Id="rId7" Type="http://schemas.openxmlformats.org/officeDocument/2006/relationships/diagramData" Target="../diagrams/data23.xml"/><Relationship Id="rId12" Type="http://schemas.openxmlformats.org/officeDocument/2006/relationships/image" Target="../media/image27.jpeg"/><Relationship Id="rId2" Type="http://schemas.openxmlformats.org/officeDocument/2006/relationships/diagramData" Target="../diagrams/data22.xml"/><Relationship Id="rId1" Type="http://schemas.openxmlformats.org/officeDocument/2006/relationships/slideLayout" Target="../slideLayouts/slideLayout18.xml"/><Relationship Id="rId6" Type="http://schemas.microsoft.com/office/2007/relationships/diagramDrawing" Target="../diagrams/drawing22.xml"/><Relationship Id="rId11" Type="http://schemas.microsoft.com/office/2007/relationships/diagramDrawing" Target="../diagrams/drawing23.xml"/><Relationship Id="rId5" Type="http://schemas.openxmlformats.org/officeDocument/2006/relationships/diagramColors" Target="../diagrams/colors22.xml"/><Relationship Id="rId10" Type="http://schemas.openxmlformats.org/officeDocument/2006/relationships/diagramColors" Target="../diagrams/colors23.xml"/><Relationship Id="rId4" Type="http://schemas.openxmlformats.org/officeDocument/2006/relationships/diagramQuickStyle" Target="../diagrams/quickStyle22.xml"/><Relationship Id="rId9" Type="http://schemas.openxmlformats.org/officeDocument/2006/relationships/diagramQuickStyle" Target="../diagrams/quickStyle23.xml"/><Relationship Id="rId14" Type="http://schemas.openxmlformats.org/officeDocument/2006/relationships/image" Target="../media/image29.png"/></Relationships>
</file>

<file path=ppt/slides/_rels/slide21.xml.rels><?xml version="1.0" encoding="UTF-8" standalone="yes"?>
<Relationships xmlns="http://schemas.openxmlformats.org/package/2006/relationships"><Relationship Id="rId8" Type="http://schemas.openxmlformats.org/officeDocument/2006/relationships/diagramLayout" Target="../diagrams/layout25.xml"/><Relationship Id="rId13" Type="http://schemas.openxmlformats.org/officeDocument/2006/relationships/image" Target="../media/image31.jpeg"/><Relationship Id="rId3" Type="http://schemas.openxmlformats.org/officeDocument/2006/relationships/diagramLayout" Target="../diagrams/layout24.xml"/><Relationship Id="rId7" Type="http://schemas.openxmlformats.org/officeDocument/2006/relationships/diagramData" Target="../diagrams/data25.xml"/><Relationship Id="rId12" Type="http://schemas.openxmlformats.org/officeDocument/2006/relationships/image" Target="../media/image30.png"/><Relationship Id="rId2" Type="http://schemas.openxmlformats.org/officeDocument/2006/relationships/diagramData" Target="../diagrams/data24.xml"/><Relationship Id="rId1" Type="http://schemas.openxmlformats.org/officeDocument/2006/relationships/slideLayout" Target="../slideLayouts/slideLayout18.xml"/><Relationship Id="rId6" Type="http://schemas.microsoft.com/office/2007/relationships/diagramDrawing" Target="../diagrams/drawing24.xml"/><Relationship Id="rId11" Type="http://schemas.microsoft.com/office/2007/relationships/diagramDrawing" Target="../diagrams/drawing25.xml"/><Relationship Id="rId5" Type="http://schemas.openxmlformats.org/officeDocument/2006/relationships/diagramColors" Target="../diagrams/colors24.xml"/><Relationship Id="rId10" Type="http://schemas.openxmlformats.org/officeDocument/2006/relationships/diagramColors" Target="../diagrams/colors25.xml"/><Relationship Id="rId4" Type="http://schemas.openxmlformats.org/officeDocument/2006/relationships/diagramQuickStyle" Target="../diagrams/quickStyle24.xml"/><Relationship Id="rId9" Type="http://schemas.openxmlformats.org/officeDocument/2006/relationships/diagramQuickStyle" Target="../diagrams/quickStyle25.xml"/><Relationship Id="rId14" Type="http://schemas.openxmlformats.org/officeDocument/2006/relationships/image" Target="../media/image32.jpe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6.xml"/><Relationship Id="rId7" Type="http://schemas.openxmlformats.org/officeDocument/2006/relationships/image" Target="../media/image33.jpeg"/><Relationship Id="rId2" Type="http://schemas.openxmlformats.org/officeDocument/2006/relationships/diagramData" Target="../diagrams/data26.xml"/><Relationship Id="rId1" Type="http://schemas.openxmlformats.org/officeDocument/2006/relationships/slideLayout" Target="../slideLayouts/slideLayout18.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23.xml.rels><?xml version="1.0" encoding="UTF-8" standalone="yes"?>
<Relationships xmlns="http://schemas.openxmlformats.org/package/2006/relationships"><Relationship Id="rId8" Type="http://schemas.openxmlformats.org/officeDocument/2006/relationships/diagramLayout" Target="../diagrams/layout28.xml"/><Relationship Id="rId3" Type="http://schemas.openxmlformats.org/officeDocument/2006/relationships/diagramLayout" Target="../diagrams/layout27.xml"/><Relationship Id="rId7" Type="http://schemas.openxmlformats.org/officeDocument/2006/relationships/diagramData" Target="../diagrams/data28.xml"/><Relationship Id="rId2" Type="http://schemas.openxmlformats.org/officeDocument/2006/relationships/diagramData" Target="../diagrams/data27.xml"/><Relationship Id="rId1" Type="http://schemas.openxmlformats.org/officeDocument/2006/relationships/slideLayout" Target="../slideLayouts/slideLayout7.xml"/><Relationship Id="rId6" Type="http://schemas.microsoft.com/office/2007/relationships/diagramDrawing" Target="../diagrams/drawing27.xml"/><Relationship Id="rId11" Type="http://schemas.microsoft.com/office/2007/relationships/diagramDrawing" Target="../diagrams/drawing28.xml"/><Relationship Id="rId5" Type="http://schemas.openxmlformats.org/officeDocument/2006/relationships/diagramColors" Target="../diagrams/colors27.xml"/><Relationship Id="rId10" Type="http://schemas.openxmlformats.org/officeDocument/2006/relationships/diagramColors" Target="../diagrams/colors28.xml"/><Relationship Id="rId4" Type="http://schemas.openxmlformats.org/officeDocument/2006/relationships/diagramQuickStyle" Target="../diagrams/quickStyle27.xml"/><Relationship Id="rId9" Type="http://schemas.openxmlformats.org/officeDocument/2006/relationships/diagramQuickStyle" Target="../diagrams/quickStyle2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jp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image" Target="../media/image7.png"/><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12" Type="http://schemas.openxmlformats.org/officeDocument/2006/relationships/image" Target="../media/image8.png"/><Relationship Id="rId2" Type="http://schemas.openxmlformats.org/officeDocument/2006/relationships/diagramData" Target="../diagrams/data3.xml"/><Relationship Id="rId1" Type="http://schemas.openxmlformats.org/officeDocument/2006/relationships/slideLayout" Target="../slideLayouts/slideLayout18.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12" Type="http://schemas.openxmlformats.org/officeDocument/2006/relationships/image" Target="../media/image9.png"/><Relationship Id="rId2" Type="http://schemas.openxmlformats.org/officeDocument/2006/relationships/diagramData" Target="../diagrams/data5.xml"/><Relationship Id="rId1" Type="http://schemas.openxmlformats.org/officeDocument/2006/relationships/slideLayout" Target="../slideLayouts/slideLayout18.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7.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1.png"/><Relationship Id="rId7" Type="http://schemas.openxmlformats.org/officeDocument/2006/relationships/diagramColors" Target="../diagrams/colors7.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13.emf"/><Relationship Id="rId2" Type="http://schemas.openxmlformats.org/officeDocument/2006/relationships/diagramData" Target="../diagrams/data9.xml"/><Relationship Id="rId1" Type="http://schemas.openxmlformats.org/officeDocument/2006/relationships/slideLayout" Target="../slideLayouts/slideLayout18.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5CD8D-E704-46A1-BC3E-9A644A9FFD4E}"/>
              </a:ext>
            </a:extLst>
          </p:cNvPr>
          <p:cNvSpPr>
            <a:spLocks noGrp="1"/>
          </p:cNvSpPr>
          <p:nvPr>
            <p:ph type="ctrTitle"/>
          </p:nvPr>
        </p:nvSpPr>
        <p:spPr>
          <a:xfrm>
            <a:off x="879727" y="1887751"/>
            <a:ext cx="9229928" cy="2385782"/>
          </a:xfrm>
        </p:spPr>
        <p:txBody>
          <a:bodyPr anchor="ctr">
            <a:normAutofit/>
          </a:bodyPr>
          <a:lstStyle/>
          <a:p>
            <a:pPr algn="ctr"/>
            <a:r>
              <a:rPr lang="en-US" sz="5400" b="1" cap="none"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CREDIT RISK ANALYSIS USING R</a:t>
            </a:r>
          </a:p>
        </p:txBody>
      </p:sp>
      <p:sp>
        <p:nvSpPr>
          <p:cNvPr id="3" name="Subtitle 2">
            <a:extLst>
              <a:ext uri="{FF2B5EF4-FFF2-40B4-BE49-F238E27FC236}">
                <a16:creationId xmlns:a16="http://schemas.microsoft.com/office/drawing/2014/main" id="{E309A740-48C5-4AE5-879B-F567D3D7ACDC}"/>
              </a:ext>
            </a:extLst>
          </p:cNvPr>
          <p:cNvSpPr>
            <a:spLocks noGrp="1"/>
          </p:cNvSpPr>
          <p:nvPr>
            <p:ph type="subTitle" idx="1"/>
          </p:nvPr>
        </p:nvSpPr>
        <p:spPr>
          <a:xfrm>
            <a:off x="6337480" y="6123465"/>
            <a:ext cx="5639166" cy="734535"/>
          </a:xfrm>
        </p:spPr>
        <p:txBody>
          <a:bodyPr anchor="ctr">
            <a:noAutofit/>
          </a:bodyPr>
          <a:lstStyle/>
          <a:p>
            <a:r>
              <a:rPr lang="en-US" sz="2400" b="1" dirty="0"/>
              <a:t>Guided By:- S M </a:t>
            </a:r>
            <a:r>
              <a:rPr lang="en-US" sz="2400" b="1" dirty="0" err="1"/>
              <a:t>Jaybhaye</a:t>
            </a:r>
            <a:endParaRPr lang="en-US" sz="2400" b="1" dirty="0"/>
          </a:p>
          <a:p>
            <a:endParaRPr lang="en-US" sz="2400" b="1" dirty="0"/>
          </a:p>
        </p:txBody>
      </p:sp>
      <p:sp>
        <p:nvSpPr>
          <p:cNvPr id="4" name="TextBox 3">
            <a:extLst>
              <a:ext uri="{FF2B5EF4-FFF2-40B4-BE49-F238E27FC236}">
                <a16:creationId xmlns:a16="http://schemas.microsoft.com/office/drawing/2014/main" id="{2314F7F4-DF9B-4882-A497-9CFDFB2F84EC}"/>
              </a:ext>
            </a:extLst>
          </p:cNvPr>
          <p:cNvSpPr txBox="1"/>
          <p:nvPr/>
        </p:nvSpPr>
        <p:spPr>
          <a:xfrm>
            <a:off x="2746718" y="698499"/>
            <a:ext cx="10138300" cy="523220"/>
          </a:xfrm>
          <a:prstGeom prst="rect">
            <a:avLst/>
          </a:prstGeom>
          <a:noFill/>
        </p:spPr>
        <p:txBody>
          <a:bodyPr wrap="square" rtlCol="0">
            <a:spAutoFit/>
          </a:bodyPr>
          <a:lstStyle/>
          <a:p>
            <a:pPr algn="ctr"/>
            <a:r>
              <a:rPr lang="en-US" sz="2800" b="1" u="sng" dirty="0">
                <a:solidFill>
                  <a:srgbClr val="FF0000"/>
                </a:solidFill>
              </a:rPr>
              <a:t>EAODS  PROJECT</a:t>
            </a:r>
            <a:endParaRPr lang="en-IN" sz="2800" b="1" u="sng" dirty="0">
              <a:solidFill>
                <a:srgbClr val="FF0000"/>
              </a:solidFill>
            </a:endParaRPr>
          </a:p>
        </p:txBody>
      </p:sp>
    </p:spTree>
    <p:extLst>
      <p:ext uri="{BB962C8B-B14F-4D97-AF65-F5344CB8AC3E}">
        <p14:creationId xmlns:p14="http://schemas.microsoft.com/office/powerpoint/2010/main" val="3754664940"/>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692654989"/>
              </p:ext>
            </p:extLst>
          </p:nvPr>
        </p:nvGraphicFramePr>
        <p:xfrm>
          <a:off x="2241132" y="426513"/>
          <a:ext cx="7019825" cy="6580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Content Placeholder 2"/>
          <p:cNvGraphicFramePr>
            <a:graphicFrameLocks noGrp="1"/>
          </p:cNvGraphicFramePr>
          <p:nvPr>
            <p:ph sz="half" idx="1"/>
            <p:extLst>
              <p:ext uri="{D42A27DB-BD31-4B8C-83A1-F6EECF244321}">
                <p14:modId xmlns:p14="http://schemas.microsoft.com/office/powerpoint/2010/main" val="1217760665"/>
              </p:ext>
            </p:extLst>
          </p:nvPr>
        </p:nvGraphicFramePr>
        <p:xfrm>
          <a:off x="610020" y="1447060"/>
          <a:ext cx="6083744" cy="491716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 name="Content Placeholder 6">
            <a:extLst>
              <a:ext uri="{FF2B5EF4-FFF2-40B4-BE49-F238E27FC236}">
                <a16:creationId xmlns:a16="http://schemas.microsoft.com/office/drawing/2014/main" id="{DB98D666-3CEC-4E04-8E12-0B75D9118157}"/>
              </a:ext>
            </a:extLst>
          </p:cNvPr>
          <p:cNvPicPr>
            <a:picLocks noChangeAspect="1"/>
          </p:cNvPicPr>
          <p:nvPr/>
        </p:nvPicPr>
        <p:blipFill rotWithShape="1">
          <a:blip r:embed="rId12"/>
          <a:srcRect l="33662" t="17620" r="31097" b="27010"/>
          <a:stretch/>
        </p:blipFill>
        <p:spPr>
          <a:xfrm>
            <a:off x="8238479" y="174665"/>
            <a:ext cx="3435658" cy="3243624"/>
          </a:xfrm>
          <a:prstGeom prst="rect">
            <a:avLst/>
          </a:prstGeom>
        </p:spPr>
      </p:pic>
      <p:pic>
        <p:nvPicPr>
          <p:cNvPr id="7" name="Picture 6">
            <a:extLst>
              <a:ext uri="{FF2B5EF4-FFF2-40B4-BE49-F238E27FC236}">
                <a16:creationId xmlns:a16="http://schemas.microsoft.com/office/drawing/2014/main" id="{215B72D4-E7FE-40AE-8194-97BFEF8ECFDC}"/>
              </a:ext>
            </a:extLst>
          </p:cNvPr>
          <p:cNvPicPr>
            <a:picLocks noChangeAspect="1"/>
          </p:cNvPicPr>
          <p:nvPr/>
        </p:nvPicPr>
        <p:blipFill rotWithShape="1">
          <a:blip r:embed="rId13"/>
          <a:srcRect l="19078" t="3606" r="18568" b="10184"/>
          <a:stretch/>
        </p:blipFill>
        <p:spPr>
          <a:xfrm>
            <a:off x="7211627" y="3080551"/>
            <a:ext cx="4980373" cy="3350936"/>
          </a:xfrm>
          <a:prstGeom prst="rect">
            <a:avLst/>
          </a:prstGeom>
        </p:spPr>
      </p:pic>
    </p:spTree>
    <p:extLst>
      <p:ext uri="{BB962C8B-B14F-4D97-AF65-F5344CB8AC3E}">
        <p14:creationId xmlns:p14="http://schemas.microsoft.com/office/powerpoint/2010/main" val="2203855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3404" y="177777"/>
            <a:ext cx="8610600" cy="1293028"/>
          </a:xfrm>
        </p:spPr>
        <p:txBody>
          <a:bodyPr/>
          <a:lstStyle/>
          <a:p>
            <a:r>
              <a:rPr lang="en-IN" dirty="0"/>
              <a:t>Screenshot of dataset</a:t>
            </a:r>
          </a:p>
        </p:txBody>
      </p:sp>
      <p:pic>
        <p:nvPicPr>
          <p:cNvPr id="4" name="Content Placeholder 3"/>
          <p:cNvPicPr>
            <a:picLocks noGrp="1" noChangeAspect="1"/>
          </p:cNvPicPr>
          <p:nvPr>
            <p:ph idx="1"/>
          </p:nvPr>
        </p:nvPicPr>
        <p:blipFill rotWithShape="1">
          <a:blip r:embed="rId2"/>
          <a:srcRect l="604" t="12577" r="26689" b="24402"/>
          <a:stretch/>
        </p:blipFill>
        <p:spPr>
          <a:xfrm>
            <a:off x="62144" y="1470805"/>
            <a:ext cx="8975324" cy="5167223"/>
          </a:xfrm>
          <a:prstGeom prst="rect">
            <a:avLst/>
          </a:prstGeom>
        </p:spPr>
      </p:pic>
      <p:pic>
        <p:nvPicPr>
          <p:cNvPr id="6" name="Picture 5">
            <a:extLst>
              <a:ext uri="{FF2B5EF4-FFF2-40B4-BE49-F238E27FC236}">
                <a16:creationId xmlns:a16="http://schemas.microsoft.com/office/drawing/2014/main" id="{48E93D93-35E0-4361-8F2B-80F277CD4A7F}"/>
              </a:ext>
            </a:extLst>
          </p:cNvPr>
          <p:cNvPicPr>
            <a:picLocks noChangeAspect="1"/>
          </p:cNvPicPr>
          <p:nvPr/>
        </p:nvPicPr>
        <p:blipFill rotWithShape="1">
          <a:blip r:embed="rId3"/>
          <a:srcRect b="20440"/>
          <a:stretch/>
        </p:blipFill>
        <p:spPr>
          <a:xfrm>
            <a:off x="9106449" y="2540582"/>
            <a:ext cx="2876550" cy="3819345"/>
          </a:xfrm>
          <a:prstGeom prst="rect">
            <a:avLst/>
          </a:prstGeom>
        </p:spPr>
      </p:pic>
    </p:spTree>
    <p:extLst>
      <p:ext uri="{BB962C8B-B14F-4D97-AF65-F5344CB8AC3E}">
        <p14:creationId xmlns:p14="http://schemas.microsoft.com/office/powerpoint/2010/main" val="1145423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73570" y="500332"/>
            <a:ext cx="8610600" cy="797944"/>
          </a:xfrm>
        </p:spPr>
        <p:txBody>
          <a:bodyPr>
            <a:normAutofit fontScale="90000"/>
          </a:bodyPr>
          <a:lstStyle/>
          <a:p>
            <a:r>
              <a:rPr lang="en-IN" dirty="0"/>
              <a:t>Challenges while building ml model</a:t>
            </a:r>
          </a:p>
        </p:txBody>
      </p:sp>
      <p:sp>
        <p:nvSpPr>
          <p:cNvPr id="4" name="Rectangle 3"/>
          <p:cNvSpPr/>
          <p:nvPr/>
        </p:nvSpPr>
        <p:spPr>
          <a:xfrm>
            <a:off x="77636" y="1526876"/>
            <a:ext cx="3510953" cy="48307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285750" indent="-285750">
              <a:buFont typeface="Arial" panose="020B0604020202020204" pitchFamily="34" charset="0"/>
              <a:buChar char="•"/>
            </a:pPr>
            <a:r>
              <a:rPr lang="en-IN" sz="2000" b="1" dirty="0"/>
              <a:t>Unbalanced data</a:t>
            </a:r>
          </a:p>
        </p:txBody>
      </p:sp>
      <p:sp>
        <p:nvSpPr>
          <p:cNvPr id="5" name="Rounded Rectangle 4"/>
          <p:cNvSpPr/>
          <p:nvPr/>
        </p:nvSpPr>
        <p:spPr>
          <a:xfrm>
            <a:off x="3174521" y="2505974"/>
            <a:ext cx="5658928" cy="422694"/>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dirty="0"/>
              <a:t>Less than 0.5% credit card transaction are fraud</a:t>
            </a:r>
          </a:p>
        </p:txBody>
      </p:sp>
      <p:sp>
        <p:nvSpPr>
          <p:cNvPr id="6" name="Content Placeholder 5"/>
          <p:cNvSpPr>
            <a:spLocks noGrp="1"/>
          </p:cNvSpPr>
          <p:nvPr>
            <p:ph idx="1"/>
          </p:nvPr>
        </p:nvSpPr>
        <p:spPr>
          <a:xfrm>
            <a:off x="77637" y="3558396"/>
            <a:ext cx="3510952" cy="39681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b="1" dirty="0"/>
              <a:t>Operational efficiency</a:t>
            </a:r>
          </a:p>
        </p:txBody>
      </p:sp>
      <p:sp>
        <p:nvSpPr>
          <p:cNvPr id="7" name="Rounded Rectangle 6"/>
          <p:cNvSpPr/>
          <p:nvPr/>
        </p:nvSpPr>
        <p:spPr>
          <a:xfrm>
            <a:off x="3174521" y="4640292"/>
            <a:ext cx="5658928" cy="422694"/>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dirty="0"/>
              <a:t>Less than 8 sec to flag a transaction</a:t>
            </a:r>
          </a:p>
        </p:txBody>
      </p:sp>
      <p:sp>
        <p:nvSpPr>
          <p:cNvPr id="8" name="Content Placeholder 5"/>
          <p:cNvSpPr txBox="1">
            <a:spLocks/>
          </p:cNvSpPr>
          <p:nvPr/>
        </p:nvSpPr>
        <p:spPr>
          <a:xfrm>
            <a:off x="77637" y="5351252"/>
            <a:ext cx="3510952" cy="396815"/>
          </a:xfrm>
          <a:prstGeom prst="rect">
            <a:avLst/>
          </a:prstGeom>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lt1"/>
                </a:solidFill>
                <a:latin typeface="+mn-lt"/>
                <a:ea typeface="+mn-ea"/>
                <a:cs typeface="+mn-cs"/>
              </a:defRPr>
            </a:lvl9pPr>
          </a:lstStyle>
          <a:p>
            <a:pPr algn="ctr"/>
            <a:r>
              <a:rPr lang="en-IN" b="1" dirty="0"/>
              <a:t>Incorrect flagging</a:t>
            </a:r>
          </a:p>
        </p:txBody>
      </p:sp>
      <p:sp>
        <p:nvSpPr>
          <p:cNvPr id="9" name="Rounded Rectangle 8"/>
          <p:cNvSpPr/>
          <p:nvPr/>
        </p:nvSpPr>
        <p:spPr>
          <a:xfrm>
            <a:off x="3174521" y="6036333"/>
            <a:ext cx="5658928" cy="422694"/>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dirty="0"/>
              <a:t>Avoid harassing real customers</a:t>
            </a:r>
          </a:p>
        </p:txBody>
      </p:sp>
    </p:spTree>
    <p:extLst>
      <p:ext uri="{BB962C8B-B14F-4D97-AF65-F5344CB8AC3E}">
        <p14:creationId xmlns:p14="http://schemas.microsoft.com/office/powerpoint/2010/main" val="3239053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Dealing with unbalanced data</a:t>
            </a:r>
          </a:p>
        </p:txBody>
      </p:sp>
      <p:pic>
        <p:nvPicPr>
          <p:cNvPr id="4" name="Content Placeholder 3"/>
          <p:cNvPicPr>
            <a:picLocks noGrp="1" noChangeAspect="1"/>
          </p:cNvPicPr>
          <p:nvPr>
            <p:ph idx="1"/>
          </p:nvPr>
        </p:nvPicPr>
        <p:blipFill rotWithShape="1">
          <a:blip r:embed="rId2"/>
          <a:srcRect l="33764" t="31012" r="35972" b="27618"/>
          <a:stretch/>
        </p:blipFill>
        <p:spPr>
          <a:xfrm>
            <a:off x="7453223" y="2337760"/>
            <a:ext cx="4352899" cy="4442602"/>
          </a:xfrm>
          <a:prstGeom prst="rect">
            <a:avLst/>
          </a:prstGeom>
        </p:spPr>
      </p:pic>
      <p:sp>
        <p:nvSpPr>
          <p:cNvPr id="5" name="Rounded Rectangle 4"/>
          <p:cNvSpPr/>
          <p:nvPr/>
        </p:nvSpPr>
        <p:spPr>
          <a:xfrm>
            <a:off x="439947" y="2126413"/>
            <a:ext cx="5658928" cy="422694"/>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marL="285750" indent="-285750" algn="ctr">
              <a:buFont typeface="Arial" panose="020B0604020202020204" pitchFamily="34" charset="0"/>
              <a:buChar char="•"/>
            </a:pPr>
            <a:r>
              <a:rPr lang="en-IN" dirty="0"/>
              <a:t>Classifier tends to favour majority =(legitimate)</a:t>
            </a:r>
          </a:p>
        </p:txBody>
      </p:sp>
      <p:sp>
        <p:nvSpPr>
          <p:cNvPr id="6" name="Rounded Rectangle 5"/>
          <p:cNvSpPr/>
          <p:nvPr/>
        </p:nvSpPr>
        <p:spPr>
          <a:xfrm>
            <a:off x="439947" y="3490824"/>
            <a:ext cx="5658928" cy="422694"/>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marL="285750" indent="-285750">
              <a:buFont typeface="Arial" panose="020B0604020202020204" pitchFamily="34" charset="0"/>
              <a:buChar char="•"/>
            </a:pPr>
            <a:r>
              <a:rPr lang="en-IN" dirty="0"/>
              <a:t>Large classification error over fraud set</a:t>
            </a:r>
          </a:p>
        </p:txBody>
      </p:sp>
      <p:sp>
        <p:nvSpPr>
          <p:cNvPr id="7" name="Rounded Rectangle 6"/>
          <p:cNvSpPr/>
          <p:nvPr/>
        </p:nvSpPr>
        <p:spPr>
          <a:xfrm>
            <a:off x="439947" y="5243424"/>
            <a:ext cx="5658928" cy="422694"/>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marL="285750" indent="-285750">
              <a:buFont typeface="Arial" panose="020B0604020202020204" pitchFamily="34" charset="0"/>
              <a:buChar char="•"/>
            </a:pPr>
            <a:r>
              <a:rPr lang="en-IN" sz="1700" dirty="0"/>
              <a:t>Classifier learns better with balanced distribution</a:t>
            </a:r>
          </a:p>
        </p:txBody>
      </p:sp>
    </p:spTree>
    <p:extLst>
      <p:ext uri="{BB962C8B-B14F-4D97-AF65-F5344CB8AC3E}">
        <p14:creationId xmlns:p14="http://schemas.microsoft.com/office/powerpoint/2010/main" val="3699025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65984">
              <a:srgbClr val="F8998C"/>
            </a:gs>
            <a:gs pos="53070">
              <a:srgbClr val="F9AAA0"/>
            </a:gs>
            <a:gs pos="27898">
              <a:srgbClr val="FBCCC6"/>
            </a:gs>
            <a:gs pos="0">
              <a:schemeClr val="accent1">
                <a:lumMod val="5000"/>
                <a:lumOff val="95000"/>
              </a:schemeClr>
            </a:gs>
            <a:gs pos="74000">
              <a:schemeClr val="accent1">
                <a:lumMod val="45000"/>
                <a:lumOff val="55000"/>
              </a:schemeClr>
            </a:gs>
            <a:gs pos="83000">
              <a:schemeClr val="accent1">
                <a:lumMod val="45000"/>
                <a:lumOff val="55000"/>
              </a:schemeClr>
            </a:gs>
            <a:gs pos="12917">
              <a:srgbClr val="FDE0DD"/>
            </a:gs>
            <a:gs pos="74828">
              <a:srgbClr val="F78E80"/>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aphicFrame>
        <p:nvGraphicFramePr>
          <p:cNvPr id="2" name="Diagram 1"/>
          <p:cNvGraphicFramePr/>
          <p:nvPr/>
        </p:nvGraphicFramePr>
        <p:xfrm>
          <a:off x="2241132" y="426513"/>
          <a:ext cx="7019825" cy="6580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Content Placeholder 2"/>
          <p:cNvGraphicFramePr>
            <a:graphicFrameLocks noGrp="1"/>
          </p:cNvGraphicFramePr>
          <p:nvPr>
            <p:ph sz="half" idx="1"/>
            <p:extLst>
              <p:ext uri="{D42A27DB-BD31-4B8C-83A1-F6EECF244321}">
                <p14:modId xmlns:p14="http://schemas.microsoft.com/office/powerpoint/2010/main" val="3830101762"/>
              </p:ext>
            </p:extLst>
          </p:nvPr>
        </p:nvGraphicFramePr>
        <p:xfrm>
          <a:off x="610020" y="1447060"/>
          <a:ext cx="6163642" cy="491716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7" name="Picture 6">
            <a:extLst>
              <a:ext uri="{FF2B5EF4-FFF2-40B4-BE49-F238E27FC236}">
                <a16:creationId xmlns:a16="http://schemas.microsoft.com/office/drawing/2014/main" id="{93AA8D19-8ED6-FD61-42CA-38E09F5B533C}"/>
              </a:ext>
            </a:extLst>
          </p:cNvPr>
          <p:cNvPicPr>
            <a:picLocks noChangeAspect="1"/>
          </p:cNvPicPr>
          <p:nvPr/>
        </p:nvPicPr>
        <p:blipFill rotWithShape="1">
          <a:blip r:embed="rId12"/>
          <a:srcRect l="54830" t="47637" r="1553" b="6220"/>
          <a:stretch/>
        </p:blipFill>
        <p:spPr>
          <a:xfrm>
            <a:off x="7288566" y="1988598"/>
            <a:ext cx="4488722" cy="352443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40273096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65984">
              <a:srgbClr val="F8998C"/>
            </a:gs>
            <a:gs pos="53070">
              <a:srgbClr val="F9AAA0"/>
            </a:gs>
            <a:gs pos="27898">
              <a:srgbClr val="FBCCC6"/>
            </a:gs>
            <a:gs pos="0">
              <a:schemeClr val="accent1">
                <a:lumMod val="5000"/>
                <a:lumOff val="95000"/>
              </a:schemeClr>
            </a:gs>
            <a:gs pos="74000">
              <a:schemeClr val="accent1">
                <a:lumMod val="45000"/>
                <a:lumOff val="55000"/>
              </a:schemeClr>
            </a:gs>
            <a:gs pos="83000">
              <a:schemeClr val="accent1">
                <a:lumMod val="45000"/>
                <a:lumOff val="55000"/>
              </a:schemeClr>
            </a:gs>
            <a:gs pos="12917">
              <a:srgbClr val="FDE0DD"/>
            </a:gs>
            <a:gs pos="74828">
              <a:srgbClr val="F78E80"/>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aphicFrame>
        <p:nvGraphicFramePr>
          <p:cNvPr id="2" name="Diagram 1"/>
          <p:cNvGraphicFramePr/>
          <p:nvPr/>
        </p:nvGraphicFramePr>
        <p:xfrm>
          <a:off x="2241132" y="426513"/>
          <a:ext cx="7019825" cy="6580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Content Placeholder 2"/>
          <p:cNvGraphicFramePr>
            <a:graphicFrameLocks noGrp="1"/>
          </p:cNvGraphicFramePr>
          <p:nvPr>
            <p:ph sz="half" idx="1"/>
            <p:extLst>
              <p:ext uri="{D42A27DB-BD31-4B8C-83A1-F6EECF244321}">
                <p14:modId xmlns:p14="http://schemas.microsoft.com/office/powerpoint/2010/main" val="3981965242"/>
              </p:ext>
            </p:extLst>
          </p:nvPr>
        </p:nvGraphicFramePr>
        <p:xfrm>
          <a:off x="610020" y="1447060"/>
          <a:ext cx="6163642" cy="491716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5" name="Picture 4">
            <a:extLst>
              <a:ext uri="{FF2B5EF4-FFF2-40B4-BE49-F238E27FC236}">
                <a16:creationId xmlns:a16="http://schemas.microsoft.com/office/drawing/2014/main" id="{7B2E3CFC-73AF-1B83-4FC0-5579A8AD7479}"/>
              </a:ext>
            </a:extLst>
          </p:cNvPr>
          <p:cNvPicPr>
            <a:picLocks noChangeAspect="1"/>
          </p:cNvPicPr>
          <p:nvPr/>
        </p:nvPicPr>
        <p:blipFill>
          <a:blip r:embed="rId12"/>
          <a:stretch>
            <a:fillRect/>
          </a:stretch>
        </p:blipFill>
        <p:spPr>
          <a:xfrm>
            <a:off x="7055085" y="2149995"/>
            <a:ext cx="4940793" cy="3759323"/>
          </a:xfrm>
          <a:prstGeom prst="rect">
            <a:avLst/>
          </a:prstGeom>
        </p:spPr>
      </p:pic>
    </p:spTree>
    <p:extLst>
      <p:ext uri="{BB962C8B-B14F-4D97-AF65-F5344CB8AC3E}">
        <p14:creationId xmlns:p14="http://schemas.microsoft.com/office/powerpoint/2010/main" val="2996971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graphicFrame>
        <p:nvGraphicFramePr>
          <p:cNvPr id="2" name="Diagram 1"/>
          <p:cNvGraphicFramePr/>
          <p:nvPr/>
        </p:nvGraphicFramePr>
        <p:xfrm>
          <a:off x="2241132" y="426513"/>
          <a:ext cx="7019825" cy="6580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Content Placeholder 2"/>
          <p:cNvGraphicFramePr>
            <a:graphicFrameLocks noGrp="1"/>
          </p:cNvGraphicFramePr>
          <p:nvPr>
            <p:ph sz="half" idx="1"/>
            <p:extLst>
              <p:ext uri="{D42A27DB-BD31-4B8C-83A1-F6EECF244321}">
                <p14:modId xmlns:p14="http://schemas.microsoft.com/office/powerpoint/2010/main" val="2170417176"/>
              </p:ext>
            </p:extLst>
          </p:nvPr>
        </p:nvGraphicFramePr>
        <p:xfrm>
          <a:off x="610020" y="1447060"/>
          <a:ext cx="10957584" cy="491716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Rectangle 3">
            <a:extLst>
              <a:ext uri="{FF2B5EF4-FFF2-40B4-BE49-F238E27FC236}">
                <a16:creationId xmlns:a16="http://schemas.microsoft.com/office/drawing/2014/main" id="{4B8E2B03-8EFB-4F80-8F2C-6E164945034A}"/>
              </a:ext>
            </a:extLst>
          </p:cNvPr>
          <p:cNvSpPr/>
          <p:nvPr/>
        </p:nvSpPr>
        <p:spPr>
          <a:xfrm>
            <a:off x="1043681" y="1535934"/>
            <a:ext cx="3191774" cy="43132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IN" b="1" dirty="0"/>
              <a:t>Sampling Methods</a:t>
            </a:r>
          </a:p>
        </p:txBody>
      </p:sp>
      <p:sp>
        <p:nvSpPr>
          <p:cNvPr id="6" name="Content Placeholder 7">
            <a:extLst>
              <a:ext uri="{FF2B5EF4-FFF2-40B4-BE49-F238E27FC236}">
                <a16:creationId xmlns:a16="http://schemas.microsoft.com/office/drawing/2014/main" id="{A40A4338-9693-411D-A5EA-9CE84078E818}"/>
              </a:ext>
            </a:extLst>
          </p:cNvPr>
          <p:cNvSpPr txBox="1">
            <a:spLocks/>
          </p:cNvSpPr>
          <p:nvPr/>
        </p:nvSpPr>
        <p:spPr>
          <a:xfrm>
            <a:off x="881572" y="2532477"/>
            <a:ext cx="4902200" cy="793245"/>
          </a:xfrm>
          <a:prstGeom prst="rect">
            <a:avLst/>
          </a:prstGeom>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lt1"/>
                </a:solidFill>
                <a:latin typeface="+mn-lt"/>
                <a:ea typeface="+mn-ea"/>
                <a:cs typeface="+mn-cs"/>
              </a:defRPr>
            </a:lvl9pPr>
          </a:lstStyle>
          <a:p>
            <a:pPr marL="0" indent="0" algn="ctr">
              <a:buFont typeface="Arial" panose="020B0604020202020204" pitchFamily="34" charset="0"/>
              <a:buNone/>
            </a:pPr>
            <a:r>
              <a:rPr lang="en-IN" b="1"/>
              <a:t>Random over sampling</a:t>
            </a:r>
            <a:endParaRPr lang="en-IN" b="1" dirty="0"/>
          </a:p>
        </p:txBody>
      </p:sp>
      <p:sp>
        <p:nvSpPr>
          <p:cNvPr id="7" name="Content Placeholder 7">
            <a:extLst>
              <a:ext uri="{FF2B5EF4-FFF2-40B4-BE49-F238E27FC236}">
                <a16:creationId xmlns:a16="http://schemas.microsoft.com/office/drawing/2014/main" id="{A938749B-2E7D-42E2-AED6-DFD67A470899}"/>
              </a:ext>
            </a:extLst>
          </p:cNvPr>
          <p:cNvSpPr txBox="1">
            <a:spLocks/>
          </p:cNvSpPr>
          <p:nvPr/>
        </p:nvSpPr>
        <p:spPr>
          <a:xfrm>
            <a:off x="881572" y="3803004"/>
            <a:ext cx="4902200" cy="793245"/>
          </a:xfrm>
          <a:prstGeom prst="rect">
            <a:avLst/>
          </a:prstGeom>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lt1"/>
                </a:solidFill>
                <a:latin typeface="+mn-lt"/>
                <a:ea typeface="+mn-ea"/>
                <a:cs typeface="+mn-cs"/>
              </a:defRPr>
            </a:lvl9pPr>
          </a:lstStyle>
          <a:p>
            <a:pPr marL="0" indent="0" algn="ctr">
              <a:buNone/>
            </a:pPr>
            <a:r>
              <a:rPr lang="en-IN" b="1" dirty="0"/>
              <a:t>Random under sampling</a:t>
            </a:r>
          </a:p>
        </p:txBody>
      </p:sp>
      <p:sp>
        <p:nvSpPr>
          <p:cNvPr id="8" name="Content Placeholder 7">
            <a:extLst>
              <a:ext uri="{FF2B5EF4-FFF2-40B4-BE49-F238E27FC236}">
                <a16:creationId xmlns:a16="http://schemas.microsoft.com/office/drawing/2014/main" id="{0B159DF6-8C6E-4D82-88CD-381FF2BCB147}"/>
              </a:ext>
            </a:extLst>
          </p:cNvPr>
          <p:cNvSpPr txBox="1">
            <a:spLocks/>
          </p:cNvSpPr>
          <p:nvPr/>
        </p:nvSpPr>
        <p:spPr>
          <a:xfrm>
            <a:off x="881572" y="5073531"/>
            <a:ext cx="4902200" cy="793245"/>
          </a:xfrm>
          <a:prstGeom prst="rect">
            <a:avLst/>
          </a:prstGeom>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lt1"/>
                </a:solidFill>
                <a:latin typeface="+mn-lt"/>
                <a:ea typeface="+mn-ea"/>
                <a:cs typeface="+mn-cs"/>
              </a:defRPr>
            </a:lvl9pPr>
          </a:lstStyle>
          <a:p>
            <a:pPr marL="0" indent="0" algn="ctr">
              <a:buNone/>
            </a:pPr>
            <a:r>
              <a:rPr lang="en-IN" b="1" dirty="0"/>
              <a:t>Both</a:t>
            </a:r>
          </a:p>
        </p:txBody>
      </p:sp>
      <p:pic>
        <p:nvPicPr>
          <p:cNvPr id="10" name="Picture 9">
            <a:extLst>
              <a:ext uri="{FF2B5EF4-FFF2-40B4-BE49-F238E27FC236}">
                <a16:creationId xmlns:a16="http://schemas.microsoft.com/office/drawing/2014/main" id="{20F41502-01C4-404B-9DF5-5CED0CA73962}"/>
              </a:ext>
            </a:extLst>
          </p:cNvPr>
          <p:cNvPicPr>
            <a:picLocks noChangeAspect="1"/>
          </p:cNvPicPr>
          <p:nvPr/>
        </p:nvPicPr>
        <p:blipFill rotWithShape="1">
          <a:blip r:embed="rId12"/>
          <a:srcRect l="60437" t="36928" r="4393" b="14454"/>
          <a:stretch/>
        </p:blipFill>
        <p:spPr>
          <a:xfrm>
            <a:off x="7182035" y="2434822"/>
            <a:ext cx="4287915" cy="3334300"/>
          </a:xfrm>
          <a:prstGeom prst="rect">
            <a:avLst/>
          </a:prstGeom>
        </p:spPr>
      </p:pic>
    </p:spTree>
    <p:extLst>
      <p:ext uri="{BB962C8B-B14F-4D97-AF65-F5344CB8AC3E}">
        <p14:creationId xmlns:p14="http://schemas.microsoft.com/office/powerpoint/2010/main" val="1162966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a:t>
            </a:r>
          </a:p>
        </p:txBody>
      </p:sp>
      <p:sp>
        <p:nvSpPr>
          <p:cNvPr id="6" name="Content Placeholder 5"/>
          <p:cNvSpPr>
            <a:spLocks noGrp="1"/>
          </p:cNvSpPr>
          <p:nvPr>
            <p:ph idx="1"/>
          </p:nvPr>
        </p:nvSpPr>
        <p:spPr>
          <a:xfrm>
            <a:off x="437225" y="1564819"/>
            <a:ext cx="2749858" cy="752253"/>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indent="0" algn="ctr">
              <a:buNone/>
            </a:pPr>
            <a:r>
              <a:rPr lang="en-IN" b="1" dirty="0"/>
              <a:t>SMOTE</a:t>
            </a:r>
          </a:p>
        </p:txBody>
      </p:sp>
      <p:sp>
        <p:nvSpPr>
          <p:cNvPr id="7" name="Content Placeholder 7"/>
          <p:cNvSpPr txBox="1">
            <a:spLocks/>
          </p:cNvSpPr>
          <p:nvPr/>
        </p:nvSpPr>
        <p:spPr>
          <a:xfrm>
            <a:off x="137485" y="4985024"/>
            <a:ext cx="7256588" cy="793245"/>
          </a:xfrm>
          <a:prstGeom prst="rect">
            <a:avLst/>
          </a:prstGeom>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lt1"/>
                </a:solidFill>
                <a:latin typeface="+mn-lt"/>
                <a:ea typeface="+mn-ea"/>
                <a:cs typeface="+mn-cs"/>
              </a:defRPr>
            </a:lvl9pPr>
          </a:lstStyle>
          <a:p>
            <a:pPr marL="0" indent="0" algn="ctr">
              <a:buNone/>
            </a:pPr>
            <a:r>
              <a:rPr lang="en-IN" b="1" dirty="0"/>
              <a:t>Over sampling minority class by creating synthetic fraud cases</a:t>
            </a:r>
          </a:p>
        </p:txBody>
      </p:sp>
      <p:pic>
        <p:nvPicPr>
          <p:cNvPr id="8" name="Picture 7"/>
          <p:cNvPicPr>
            <a:picLocks noChangeAspect="1"/>
          </p:cNvPicPr>
          <p:nvPr/>
        </p:nvPicPr>
        <p:blipFill rotWithShape="1">
          <a:blip r:embed="rId2"/>
          <a:srcRect l="39054" t="31366" r="35208" b="31966"/>
          <a:stretch/>
        </p:blipFill>
        <p:spPr>
          <a:xfrm>
            <a:off x="7818027" y="1986654"/>
            <a:ext cx="4236488" cy="3394993"/>
          </a:xfrm>
          <a:prstGeom prst="rect">
            <a:avLst/>
          </a:prstGeom>
        </p:spPr>
      </p:pic>
      <p:sp>
        <p:nvSpPr>
          <p:cNvPr id="11" name="Content Placeholder 7">
            <a:extLst>
              <a:ext uri="{FF2B5EF4-FFF2-40B4-BE49-F238E27FC236}">
                <a16:creationId xmlns:a16="http://schemas.microsoft.com/office/drawing/2014/main" id="{B1A65527-5713-4869-B3CC-020B2437D208}"/>
              </a:ext>
            </a:extLst>
          </p:cNvPr>
          <p:cNvSpPr txBox="1">
            <a:spLocks/>
          </p:cNvSpPr>
          <p:nvPr/>
        </p:nvSpPr>
        <p:spPr>
          <a:xfrm>
            <a:off x="137485" y="2490222"/>
            <a:ext cx="7256588" cy="2199290"/>
          </a:xfrm>
          <a:prstGeom prst="rect">
            <a:avLst/>
          </a:prstGeom>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lt1"/>
                </a:solidFill>
                <a:latin typeface="+mn-lt"/>
                <a:ea typeface="+mn-ea"/>
                <a:cs typeface="+mn-cs"/>
              </a:defRPr>
            </a:lvl9pPr>
          </a:lstStyle>
          <a:p>
            <a:pPr marL="0" indent="0" algn="just">
              <a:buNone/>
            </a:pPr>
            <a:r>
              <a:rPr lang="en-US" dirty="0"/>
              <a:t>Synthetic Minority Oversampling Technique (SMOTE) is </a:t>
            </a:r>
            <a:r>
              <a:rPr lang="en-US" b="1" dirty="0"/>
              <a:t>a statistical technique for increasing the number of cases in your dataset in a balanced way</a:t>
            </a:r>
            <a:r>
              <a:rPr lang="en-US" dirty="0"/>
              <a:t>. The component works by generating new instances from existing minority cases that you supply as input</a:t>
            </a:r>
            <a:endParaRPr lang="en-IN" b="1" dirty="0"/>
          </a:p>
        </p:txBody>
      </p:sp>
    </p:spTree>
    <p:extLst>
      <p:ext uri="{BB962C8B-B14F-4D97-AF65-F5344CB8AC3E}">
        <p14:creationId xmlns:p14="http://schemas.microsoft.com/office/powerpoint/2010/main" val="4245297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585476475"/>
              </p:ext>
            </p:extLst>
          </p:nvPr>
        </p:nvGraphicFramePr>
        <p:xfrm>
          <a:off x="2241132" y="426512"/>
          <a:ext cx="7019825" cy="8797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Content Placeholder 2"/>
          <p:cNvGraphicFramePr>
            <a:graphicFrameLocks noGrp="1"/>
          </p:cNvGraphicFramePr>
          <p:nvPr>
            <p:ph sz="half" idx="1"/>
            <p:extLst>
              <p:ext uri="{D42A27DB-BD31-4B8C-83A1-F6EECF244321}">
                <p14:modId xmlns:p14="http://schemas.microsoft.com/office/powerpoint/2010/main" val="4273420620"/>
              </p:ext>
            </p:extLst>
          </p:nvPr>
        </p:nvGraphicFramePr>
        <p:xfrm>
          <a:off x="931566" y="1793289"/>
          <a:ext cx="6490166" cy="442108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8" name="Picture 7">
            <a:extLst>
              <a:ext uri="{FF2B5EF4-FFF2-40B4-BE49-F238E27FC236}">
                <a16:creationId xmlns:a16="http://schemas.microsoft.com/office/drawing/2014/main" id="{6CEFF1B2-DB65-9371-5032-66973BD51961}"/>
              </a:ext>
            </a:extLst>
          </p:cNvPr>
          <p:cNvPicPr>
            <a:picLocks noChangeAspect="1"/>
          </p:cNvPicPr>
          <p:nvPr/>
        </p:nvPicPr>
        <p:blipFill rotWithShape="1">
          <a:blip r:embed="rId12"/>
          <a:srcRect l="739" t="36859" r="55619"/>
          <a:stretch/>
        </p:blipFill>
        <p:spPr>
          <a:xfrm>
            <a:off x="7691610" y="1306286"/>
            <a:ext cx="4195589" cy="2386826"/>
          </a:xfrm>
          <a:prstGeom prst="rect">
            <a:avLst/>
          </a:prstGeom>
        </p:spPr>
      </p:pic>
      <p:pic>
        <p:nvPicPr>
          <p:cNvPr id="9" name="Picture 8">
            <a:extLst>
              <a:ext uri="{FF2B5EF4-FFF2-40B4-BE49-F238E27FC236}">
                <a16:creationId xmlns:a16="http://schemas.microsoft.com/office/drawing/2014/main" id="{192DC012-84BC-04C0-1A3C-7C46D6D31EC2}"/>
              </a:ext>
            </a:extLst>
          </p:cNvPr>
          <p:cNvPicPr>
            <a:picLocks noChangeAspect="1"/>
          </p:cNvPicPr>
          <p:nvPr/>
        </p:nvPicPr>
        <p:blipFill rotWithShape="1">
          <a:blip r:embed="rId13"/>
          <a:srcRect l="812" t="36007" r="52119"/>
          <a:stretch/>
        </p:blipFill>
        <p:spPr>
          <a:xfrm>
            <a:off x="7691610" y="4101424"/>
            <a:ext cx="4124568" cy="2459174"/>
          </a:xfrm>
          <a:prstGeom prst="rect">
            <a:avLst/>
          </a:prstGeom>
        </p:spPr>
      </p:pic>
    </p:spTree>
    <p:extLst>
      <p:ext uri="{BB962C8B-B14F-4D97-AF65-F5344CB8AC3E}">
        <p14:creationId xmlns:p14="http://schemas.microsoft.com/office/powerpoint/2010/main" val="313087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2241132" y="426512"/>
          <a:ext cx="7019825" cy="8797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Content Placeholder 2"/>
          <p:cNvGraphicFramePr>
            <a:graphicFrameLocks noGrp="1"/>
          </p:cNvGraphicFramePr>
          <p:nvPr>
            <p:ph sz="half" idx="1"/>
            <p:extLst>
              <p:ext uri="{D42A27DB-BD31-4B8C-83A1-F6EECF244321}">
                <p14:modId xmlns:p14="http://schemas.microsoft.com/office/powerpoint/2010/main" val="203633535"/>
              </p:ext>
            </p:extLst>
          </p:nvPr>
        </p:nvGraphicFramePr>
        <p:xfrm>
          <a:off x="931566" y="1793289"/>
          <a:ext cx="6490166" cy="442108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 name="Picture 5">
            <a:extLst>
              <a:ext uri="{FF2B5EF4-FFF2-40B4-BE49-F238E27FC236}">
                <a16:creationId xmlns:a16="http://schemas.microsoft.com/office/drawing/2014/main" id="{9F6FCAF3-45D0-F9A6-3180-FE9546744EB2}"/>
              </a:ext>
            </a:extLst>
          </p:cNvPr>
          <p:cNvPicPr>
            <a:picLocks noChangeAspect="1"/>
          </p:cNvPicPr>
          <p:nvPr/>
        </p:nvPicPr>
        <p:blipFill rotWithShape="1">
          <a:blip r:embed="rId12"/>
          <a:srcRect t="35821" r="51840" b="5473"/>
          <a:stretch/>
        </p:blipFill>
        <p:spPr>
          <a:xfrm>
            <a:off x="7816189" y="1793289"/>
            <a:ext cx="3999989" cy="1953088"/>
          </a:xfrm>
          <a:prstGeom prst="rect">
            <a:avLst/>
          </a:prstGeom>
        </p:spPr>
      </p:pic>
      <p:pic>
        <p:nvPicPr>
          <p:cNvPr id="7" name="Picture 6">
            <a:extLst>
              <a:ext uri="{FF2B5EF4-FFF2-40B4-BE49-F238E27FC236}">
                <a16:creationId xmlns:a16="http://schemas.microsoft.com/office/drawing/2014/main" id="{726A6950-73E2-94B5-6F88-D49C0789C9F6}"/>
              </a:ext>
            </a:extLst>
          </p:cNvPr>
          <p:cNvPicPr>
            <a:picLocks noChangeAspect="1"/>
          </p:cNvPicPr>
          <p:nvPr/>
        </p:nvPicPr>
        <p:blipFill rotWithShape="1">
          <a:blip r:embed="rId13"/>
          <a:srcRect t="37500" r="51932"/>
          <a:stretch/>
        </p:blipFill>
        <p:spPr>
          <a:xfrm>
            <a:off x="7913843" y="4233381"/>
            <a:ext cx="3636006" cy="2386648"/>
          </a:xfrm>
          <a:prstGeom prst="rect">
            <a:avLst/>
          </a:prstGeom>
        </p:spPr>
      </p:pic>
    </p:spTree>
    <p:extLst>
      <p:ext uri="{BB962C8B-B14F-4D97-AF65-F5344CB8AC3E}">
        <p14:creationId xmlns:p14="http://schemas.microsoft.com/office/powerpoint/2010/main" val="2900972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09746-03B3-4E61-9492-7F6F8C22C154}"/>
              </a:ext>
            </a:extLst>
          </p:cNvPr>
          <p:cNvSpPr>
            <a:spLocks noGrp="1"/>
          </p:cNvSpPr>
          <p:nvPr>
            <p:ph type="title"/>
          </p:nvPr>
        </p:nvSpPr>
        <p:spPr>
          <a:xfrm>
            <a:off x="2647026" y="142936"/>
            <a:ext cx="8610600" cy="1293028"/>
          </a:xfrm>
        </p:spPr>
        <p:txBody>
          <a:bodyPr/>
          <a:lstStyle/>
          <a:p>
            <a:r>
              <a:rPr lang="en-US" dirty="0"/>
              <a:t>Group Members</a:t>
            </a:r>
            <a:endParaRPr lang="en-IN" dirty="0"/>
          </a:p>
        </p:txBody>
      </p:sp>
      <p:sp>
        <p:nvSpPr>
          <p:cNvPr id="4" name="Rectangle: Rounded Corners 3">
            <a:extLst>
              <a:ext uri="{FF2B5EF4-FFF2-40B4-BE49-F238E27FC236}">
                <a16:creationId xmlns:a16="http://schemas.microsoft.com/office/drawing/2014/main" id="{9B7C04D4-157C-4254-8A95-124D2E92E52F}"/>
              </a:ext>
            </a:extLst>
          </p:cNvPr>
          <p:cNvSpPr/>
          <p:nvPr/>
        </p:nvSpPr>
        <p:spPr>
          <a:xfrm>
            <a:off x="517125" y="1908699"/>
            <a:ext cx="7756864" cy="4474345"/>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nSpc>
                <a:spcPct val="150000"/>
              </a:lnSpc>
            </a:pPr>
            <a:r>
              <a:rPr lang="en-IN" sz="2800" b="1" dirty="0">
                <a:solidFill>
                  <a:schemeClr val="bg2">
                    <a:lumMod val="25000"/>
                  </a:schemeClr>
                </a:solidFill>
                <a:latin typeface="Arial" panose="020B0604020202020204" pitchFamily="34" charset="0"/>
                <a:cs typeface="Arial" panose="020B0604020202020204" pitchFamily="34" charset="0"/>
              </a:rPr>
              <a:t>28  ARBAZ PATHAN            (11910344)</a:t>
            </a:r>
          </a:p>
          <a:p>
            <a:pPr>
              <a:lnSpc>
                <a:spcPct val="150000"/>
              </a:lnSpc>
            </a:pPr>
            <a:r>
              <a:rPr lang="en-IN" sz="2800" b="1" dirty="0">
                <a:solidFill>
                  <a:schemeClr val="bg2">
                    <a:lumMod val="25000"/>
                  </a:schemeClr>
                </a:solidFill>
                <a:latin typeface="Arial" panose="020B0604020202020204" pitchFamily="34" charset="0"/>
                <a:cs typeface="Arial" panose="020B0604020202020204" pitchFamily="34" charset="0"/>
              </a:rPr>
              <a:t>29  PRATIK PATIL                (11910518)</a:t>
            </a:r>
          </a:p>
          <a:p>
            <a:pPr marL="514350" indent="-514350">
              <a:lnSpc>
                <a:spcPct val="150000"/>
              </a:lnSpc>
              <a:buAutoNum type="arabicPlain" startAt="31"/>
            </a:pPr>
            <a:r>
              <a:rPr lang="en-IN" sz="2800" b="1" dirty="0">
                <a:solidFill>
                  <a:schemeClr val="bg2">
                    <a:lumMod val="25000"/>
                  </a:schemeClr>
                </a:solidFill>
                <a:latin typeface="Arial" panose="020B0604020202020204" pitchFamily="34" charset="0"/>
                <a:cs typeface="Arial" panose="020B0604020202020204" pitchFamily="34" charset="0"/>
              </a:rPr>
              <a:t>SANDESH PATIL            (11911129)</a:t>
            </a:r>
          </a:p>
          <a:p>
            <a:pPr>
              <a:lnSpc>
                <a:spcPct val="150000"/>
              </a:lnSpc>
            </a:pPr>
            <a:r>
              <a:rPr lang="en-IN" sz="2800" b="1" dirty="0">
                <a:solidFill>
                  <a:schemeClr val="bg2">
                    <a:lumMod val="25000"/>
                  </a:schemeClr>
                </a:solidFill>
                <a:latin typeface="Arial" panose="020B0604020202020204" pitchFamily="34" charset="0"/>
                <a:cs typeface="Arial" panose="020B0604020202020204" pitchFamily="34" charset="0"/>
              </a:rPr>
              <a:t>34  HARSHJEET PATODE  (12020075)</a:t>
            </a:r>
          </a:p>
          <a:p>
            <a:pPr>
              <a:lnSpc>
                <a:spcPct val="150000"/>
              </a:lnSpc>
            </a:pPr>
            <a:r>
              <a:rPr lang="en-IN" sz="2800" b="1" dirty="0">
                <a:solidFill>
                  <a:schemeClr val="bg2">
                    <a:lumMod val="25000"/>
                  </a:schemeClr>
                </a:solidFill>
                <a:latin typeface="Arial" panose="020B0604020202020204" pitchFamily="34" charset="0"/>
                <a:cs typeface="Arial" panose="020B0604020202020204" pitchFamily="34" charset="0"/>
              </a:rPr>
              <a:t>39  RAJAS RAMTEKE        (11911051)</a:t>
            </a:r>
          </a:p>
          <a:p>
            <a:pPr algn="ctr"/>
            <a:endParaRPr lang="en-IN" dirty="0"/>
          </a:p>
        </p:txBody>
      </p:sp>
    </p:spTree>
    <p:extLst>
      <p:ext uri="{BB962C8B-B14F-4D97-AF65-F5344CB8AC3E}">
        <p14:creationId xmlns:p14="http://schemas.microsoft.com/office/powerpoint/2010/main" val="4309312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928066580"/>
              </p:ext>
            </p:extLst>
          </p:nvPr>
        </p:nvGraphicFramePr>
        <p:xfrm>
          <a:off x="2241132" y="426512"/>
          <a:ext cx="7019825" cy="8797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Content Placeholder 2"/>
          <p:cNvGraphicFramePr>
            <a:graphicFrameLocks noGrp="1"/>
          </p:cNvGraphicFramePr>
          <p:nvPr>
            <p:ph sz="half" idx="1"/>
            <p:extLst>
              <p:ext uri="{D42A27DB-BD31-4B8C-83A1-F6EECF244321}">
                <p14:modId xmlns:p14="http://schemas.microsoft.com/office/powerpoint/2010/main" val="801961737"/>
              </p:ext>
            </p:extLst>
          </p:nvPr>
        </p:nvGraphicFramePr>
        <p:xfrm>
          <a:off x="931566" y="1793289"/>
          <a:ext cx="6490166" cy="442108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8" name="Picture 7">
            <a:extLst>
              <a:ext uri="{FF2B5EF4-FFF2-40B4-BE49-F238E27FC236}">
                <a16:creationId xmlns:a16="http://schemas.microsoft.com/office/drawing/2014/main" id="{ABF383EC-373C-E513-ED83-532B5CBA2DBC}"/>
              </a:ext>
            </a:extLst>
          </p:cNvPr>
          <p:cNvPicPr>
            <a:picLocks noChangeAspect="1"/>
          </p:cNvPicPr>
          <p:nvPr/>
        </p:nvPicPr>
        <p:blipFill>
          <a:blip r:embed="rId12"/>
          <a:srcRect l="7367" t="3401" r="2949" b="15420"/>
          <a:stretch>
            <a:fillRect/>
          </a:stretch>
        </p:blipFill>
        <p:spPr>
          <a:xfrm>
            <a:off x="483528" y="1615742"/>
            <a:ext cx="4070717" cy="3000646"/>
          </a:xfrm>
          <a:prstGeom prst="rect">
            <a:avLst/>
          </a:prstGeom>
        </p:spPr>
      </p:pic>
      <p:pic>
        <p:nvPicPr>
          <p:cNvPr id="9" name="Picture 8">
            <a:extLst>
              <a:ext uri="{FF2B5EF4-FFF2-40B4-BE49-F238E27FC236}">
                <a16:creationId xmlns:a16="http://schemas.microsoft.com/office/drawing/2014/main" id="{27C1FB12-FC4C-D5A9-BCA6-240F922BBEBE}"/>
              </a:ext>
            </a:extLst>
          </p:cNvPr>
          <p:cNvPicPr>
            <a:picLocks noChangeAspect="1"/>
          </p:cNvPicPr>
          <p:nvPr/>
        </p:nvPicPr>
        <p:blipFill>
          <a:blip r:embed="rId13"/>
          <a:srcRect l="7239" t="5505" r="2434" b="4128"/>
          <a:stretch>
            <a:fillRect/>
          </a:stretch>
        </p:blipFill>
        <p:spPr>
          <a:xfrm>
            <a:off x="4842485" y="1775657"/>
            <a:ext cx="3262849" cy="3000646"/>
          </a:xfrm>
          <a:prstGeom prst="rect">
            <a:avLst/>
          </a:prstGeom>
        </p:spPr>
      </p:pic>
      <p:sp>
        <p:nvSpPr>
          <p:cNvPr id="11" name="TextBox 10">
            <a:extLst>
              <a:ext uri="{FF2B5EF4-FFF2-40B4-BE49-F238E27FC236}">
                <a16:creationId xmlns:a16="http://schemas.microsoft.com/office/drawing/2014/main" id="{C3E82BE4-01B2-B1C1-3A37-ED6D7A8E8494}"/>
              </a:ext>
            </a:extLst>
          </p:cNvPr>
          <p:cNvSpPr txBox="1"/>
          <p:nvPr/>
        </p:nvSpPr>
        <p:spPr>
          <a:xfrm>
            <a:off x="759996" y="5103392"/>
            <a:ext cx="3353540" cy="992003"/>
          </a:xfrm>
          <a:prstGeom prst="rect">
            <a:avLst/>
          </a:prstGeom>
          <a:noFill/>
        </p:spPr>
        <p:txBody>
          <a:bodyPr wrap="square">
            <a:spAutoFit/>
          </a:bodyPr>
          <a:lstStyle/>
          <a:p>
            <a:pPr marL="6350" marR="43180" indent="-6350" algn="just">
              <a:lnSpc>
                <a:spcPct val="111000"/>
              </a:lnSpc>
              <a:spcAft>
                <a:spcPts val="25"/>
              </a:spcAft>
            </a:pPr>
            <a:r>
              <a:rPr lang="en-IN" sz="1800" b="1" u="sng" dirty="0">
                <a:solidFill>
                  <a:srgbClr val="000000"/>
                </a:solidFill>
                <a:effectLst/>
                <a:latin typeface="Times New Roman" panose="02020603050405020304" pitchFamily="18" charset="0"/>
                <a:ea typeface="Times New Roman" panose="02020603050405020304" pitchFamily="18" charset="0"/>
              </a:rPr>
              <a:t>Pie chart graph for actual data set visualization having legit and fraud label</a:t>
            </a:r>
            <a:endParaRPr lang="en-IN" sz="1800" dirty="0">
              <a:solidFill>
                <a:srgbClr val="000000"/>
              </a:solidFill>
              <a:effectLst/>
              <a:latin typeface="Times New Roman" panose="02020603050405020304" pitchFamily="18" charset="0"/>
              <a:ea typeface="Times New Roman" panose="02020603050405020304" pitchFamily="18" charset="0"/>
            </a:endParaRPr>
          </a:p>
        </p:txBody>
      </p:sp>
      <p:sp>
        <p:nvSpPr>
          <p:cNvPr id="12" name="TextBox 11">
            <a:extLst>
              <a:ext uri="{FF2B5EF4-FFF2-40B4-BE49-F238E27FC236}">
                <a16:creationId xmlns:a16="http://schemas.microsoft.com/office/drawing/2014/main" id="{1C95924B-8602-CE15-0C1F-D36A06E28AD3}"/>
              </a:ext>
            </a:extLst>
          </p:cNvPr>
          <p:cNvSpPr txBox="1"/>
          <p:nvPr/>
        </p:nvSpPr>
        <p:spPr>
          <a:xfrm>
            <a:off x="4956936" y="5019805"/>
            <a:ext cx="3353541" cy="992003"/>
          </a:xfrm>
          <a:prstGeom prst="rect">
            <a:avLst/>
          </a:prstGeom>
          <a:noFill/>
        </p:spPr>
        <p:txBody>
          <a:bodyPr wrap="square">
            <a:spAutoFit/>
          </a:bodyPr>
          <a:lstStyle/>
          <a:p>
            <a:pPr marL="6350" marR="43180" indent="-6350" algn="just">
              <a:lnSpc>
                <a:spcPct val="111000"/>
              </a:lnSpc>
              <a:spcAft>
                <a:spcPts val="25"/>
              </a:spcAft>
            </a:pPr>
            <a:r>
              <a:rPr lang="en-IN" b="1" u="sng" dirty="0">
                <a:solidFill>
                  <a:srgbClr val="000000"/>
                </a:solidFill>
                <a:latin typeface="Times New Roman" panose="02020603050405020304" pitchFamily="18" charset="0"/>
                <a:ea typeface="Times New Roman" panose="02020603050405020304" pitchFamily="18" charset="0"/>
              </a:rPr>
              <a:t>G</a:t>
            </a:r>
            <a:r>
              <a:rPr lang="en-IN" sz="1800" b="1" u="sng" dirty="0">
                <a:solidFill>
                  <a:srgbClr val="000000"/>
                </a:solidFill>
                <a:effectLst/>
                <a:latin typeface="Times New Roman" panose="02020603050405020304" pitchFamily="18" charset="0"/>
                <a:ea typeface="Times New Roman" panose="02020603050405020304" pitchFamily="18" charset="0"/>
              </a:rPr>
              <a:t>raph for visualization of small proportion of data set carved out from original data set</a:t>
            </a:r>
            <a:endParaRPr lang="en-IN" sz="1600" dirty="0">
              <a:solidFill>
                <a:srgbClr val="000000"/>
              </a:solidFill>
              <a:effectLst/>
              <a:latin typeface="Times New Roman" panose="02020603050405020304" pitchFamily="18" charset="0"/>
              <a:ea typeface="Times New Roman" panose="02020603050405020304" pitchFamily="18" charset="0"/>
            </a:endParaRPr>
          </a:p>
        </p:txBody>
      </p:sp>
      <p:pic>
        <p:nvPicPr>
          <p:cNvPr id="13" name="Picture 12">
            <a:extLst>
              <a:ext uri="{FF2B5EF4-FFF2-40B4-BE49-F238E27FC236}">
                <a16:creationId xmlns:a16="http://schemas.microsoft.com/office/drawing/2014/main" id="{93EF295E-2831-A0F1-1FEF-B88F43689B01}"/>
              </a:ext>
            </a:extLst>
          </p:cNvPr>
          <p:cNvPicPr>
            <a:picLocks noChangeAspect="1"/>
          </p:cNvPicPr>
          <p:nvPr/>
        </p:nvPicPr>
        <p:blipFill rotWithShape="1">
          <a:blip r:embed="rId14"/>
          <a:srcRect l="69071" t="50520" b="7977"/>
          <a:stretch/>
        </p:blipFill>
        <p:spPr bwMode="auto">
          <a:xfrm>
            <a:off x="8540318" y="1690353"/>
            <a:ext cx="3480047" cy="3112465"/>
          </a:xfrm>
          <a:prstGeom prst="rect">
            <a:avLst/>
          </a:prstGeom>
          <a:ln>
            <a:noFill/>
          </a:ln>
          <a:extLst>
            <a:ext uri="{53640926-AAD7-44D8-BBD7-CCE9431645EC}">
              <a14:shadowObscured xmlns:a14="http://schemas.microsoft.com/office/drawing/2010/main"/>
            </a:ext>
          </a:extLst>
        </p:spPr>
      </p:pic>
      <p:sp>
        <p:nvSpPr>
          <p:cNvPr id="15" name="TextBox 14">
            <a:extLst>
              <a:ext uri="{FF2B5EF4-FFF2-40B4-BE49-F238E27FC236}">
                <a16:creationId xmlns:a16="http://schemas.microsoft.com/office/drawing/2014/main" id="{8CDCCC9A-F7E4-5115-4B53-87F72D7A07B8}"/>
              </a:ext>
            </a:extLst>
          </p:cNvPr>
          <p:cNvSpPr txBox="1"/>
          <p:nvPr/>
        </p:nvSpPr>
        <p:spPr>
          <a:xfrm>
            <a:off x="8570719" y="5019804"/>
            <a:ext cx="3468949" cy="992003"/>
          </a:xfrm>
          <a:prstGeom prst="rect">
            <a:avLst/>
          </a:prstGeom>
          <a:noFill/>
        </p:spPr>
        <p:txBody>
          <a:bodyPr wrap="square">
            <a:spAutoFit/>
          </a:bodyPr>
          <a:lstStyle/>
          <a:p>
            <a:pPr marL="6350" marR="43180" indent="-6350" algn="just">
              <a:lnSpc>
                <a:spcPct val="111000"/>
              </a:lnSpc>
              <a:spcAft>
                <a:spcPts val="25"/>
              </a:spcAft>
            </a:pPr>
            <a:r>
              <a:rPr lang="en-IN" b="1" u="sng" dirty="0">
                <a:solidFill>
                  <a:srgbClr val="000000"/>
                </a:solidFill>
                <a:latin typeface="Times New Roman" panose="02020603050405020304" pitchFamily="18" charset="0"/>
                <a:ea typeface="Times New Roman" panose="02020603050405020304" pitchFamily="18" charset="0"/>
              </a:rPr>
              <a:t>G</a:t>
            </a:r>
            <a:r>
              <a:rPr lang="en-IN" sz="1800" b="1" u="sng" dirty="0">
                <a:solidFill>
                  <a:srgbClr val="000000"/>
                </a:solidFill>
                <a:effectLst/>
                <a:latin typeface="Times New Roman" panose="02020603050405020304" pitchFamily="18" charset="0"/>
                <a:ea typeface="Times New Roman" panose="02020603050405020304" pitchFamily="18" charset="0"/>
              </a:rPr>
              <a:t>raph for Random Over sampling of dataset derived from train dataset</a:t>
            </a:r>
            <a:endParaRPr lang="en-IN" sz="18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9894972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2241132" y="426512"/>
          <a:ext cx="7019825" cy="8797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Content Placeholder 2"/>
          <p:cNvGraphicFramePr>
            <a:graphicFrameLocks noGrp="1"/>
          </p:cNvGraphicFramePr>
          <p:nvPr>
            <p:ph sz="half" idx="1"/>
          </p:nvPr>
        </p:nvGraphicFramePr>
        <p:xfrm>
          <a:off x="931566" y="1793289"/>
          <a:ext cx="6490166" cy="442108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1" name="TextBox 10">
            <a:extLst>
              <a:ext uri="{FF2B5EF4-FFF2-40B4-BE49-F238E27FC236}">
                <a16:creationId xmlns:a16="http://schemas.microsoft.com/office/drawing/2014/main" id="{C3E82BE4-01B2-B1C1-3A37-ED6D7A8E8494}"/>
              </a:ext>
            </a:extLst>
          </p:cNvPr>
          <p:cNvSpPr txBox="1"/>
          <p:nvPr/>
        </p:nvSpPr>
        <p:spPr>
          <a:xfrm>
            <a:off x="523783" y="5106166"/>
            <a:ext cx="3589753" cy="992003"/>
          </a:xfrm>
          <a:prstGeom prst="rect">
            <a:avLst/>
          </a:prstGeom>
          <a:noFill/>
        </p:spPr>
        <p:txBody>
          <a:bodyPr wrap="square">
            <a:spAutoFit/>
          </a:bodyPr>
          <a:lstStyle/>
          <a:p>
            <a:pPr marL="6350" marR="43180" indent="-6350" algn="just">
              <a:lnSpc>
                <a:spcPct val="111000"/>
              </a:lnSpc>
              <a:spcAft>
                <a:spcPts val="25"/>
              </a:spcAft>
            </a:pPr>
            <a:r>
              <a:rPr lang="en-IN" b="1" u="sng" dirty="0">
                <a:solidFill>
                  <a:srgbClr val="000000"/>
                </a:solidFill>
                <a:latin typeface="Times New Roman" panose="02020603050405020304" pitchFamily="18" charset="0"/>
                <a:ea typeface="Times New Roman" panose="02020603050405020304" pitchFamily="18" charset="0"/>
              </a:rPr>
              <a:t>G</a:t>
            </a:r>
            <a:r>
              <a:rPr lang="en-IN" sz="1800" b="1" u="sng" dirty="0">
                <a:solidFill>
                  <a:srgbClr val="000000"/>
                </a:solidFill>
                <a:effectLst/>
                <a:latin typeface="Times New Roman" panose="02020603050405020304" pitchFamily="18" charset="0"/>
                <a:ea typeface="Times New Roman" panose="02020603050405020304" pitchFamily="18" charset="0"/>
              </a:rPr>
              <a:t>raph for Random Under sampling of dataset derived from train dataset</a:t>
            </a:r>
            <a:endParaRPr lang="en-IN" sz="1800" dirty="0">
              <a:solidFill>
                <a:srgbClr val="000000"/>
              </a:solidFill>
              <a:effectLst/>
              <a:latin typeface="Times New Roman" panose="02020603050405020304" pitchFamily="18" charset="0"/>
              <a:ea typeface="Times New Roman" panose="02020603050405020304" pitchFamily="18" charset="0"/>
            </a:endParaRPr>
          </a:p>
        </p:txBody>
      </p:sp>
      <p:sp>
        <p:nvSpPr>
          <p:cNvPr id="12" name="TextBox 11">
            <a:extLst>
              <a:ext uri="{FF2B5EF4-FFF2-40B4-BE49-F238E27FC236}">
                <a16:creationId xmlns:a16="http://schemas.microsoft.com/office/drawing/2014/main" id="{1C95924B-8602-CE15-0C1F-D36A06E28AD3}"/>
              </a:ext>
            </a:extLst>
          </p:cNvPr>
          <p:cNvSpPr txBox="1"/>
          <p:nvPr/>
        </p:nvSpPr>
        <p:spPr>
          <a:xfrm>
            <a:off x="4956936" y="5019805"/>
            <a:ext cx="3353541" cy="992003"/>
          </a:xfrm>
          <a:prstGeom prst="rect">
            <a:avLst/>
          </a:prstGeom>
          <a:noFill/>
        </p:spPr>
        <p:txBody>
          <a:bodyPr wrap="square">
            <a:spAutoFit/>
          </a:bodyPr>
          <a:lstStyle/>
          <a:p>
            <a:pPr marL="6350" marR="43180" indent="-6350" algn="just">
              <a:lnSpc>
                <a:spcPct val="111000"/>
              </a:lnSpc>
              <a:spcAft>
                <a:spcPts val="25"/>
              </a:spcAft>
            </a:pPr>
            <a:r>
              <a:rPr lang="en-IN" b="1" u="sng" dirty="0">
                <a:solidFill>
                  <a:srgbClr val="000000"/>
                </a:solidFill>
                <a:latin typeface="Times New Roman" panose="02020603050405020304" pitchFamily="18" charset="0"/>
                <a:ea typeface="Times New Roman" panose="02020603050405020304" pitchFamily="18" charset="0"/>
              </a:rPr>
              <a:t>G</a:t>
            </a:r>
            <a:r>
              <a:rPr lang="en-IN" sz="1800" b="1" u="sng" dirty="0">
                <a:solidFill>
                  <a:srgbClr val="000000"/>
                </a:solidFill>
                <a:effectLst/>
                <a:latin typeface="Times New Roman" panose="02020603050405020304" pitchFamily="18" charset="0"/>
                <a:ea typeface="Times New Roman" panose="02020603050405020304" pitchFamily="18" charset="0"/>
              </a:rPr>
              <a:t>raph of  train data set for comparison with respect to SMOTE graph</a:t>
            </a:r>
            <a:endParaRPr lang="en-IN" sz="1800" dirty="0">
              <a:solidFill>
                <a:srgbClr val="000000"/>
              </a:solidFill>
              <a:effectLst/>
              <a:latin typeface="Times New Roman" panose="02020603050405020304" pitchFamily="18" charset="0"/>
              <a:ea typeface="Times New Roman" panose="02020603050405020304" pitchFamily="18" charset="0"/>
            </a:endParaRPr>
          </a:p>
        </p:txBody>
      </p:sp>
      <p:sp>
        <p:nvSpPr>
          <p:cNvPr id="15" name="TextBox 14">
            <a:extLst>
              <a:ext uri="{FF2B5EF4-FFF2-40B4-BE49-F238E27FC236}">
                <a16:creationId xmlns:a16="http://schemas.microsoft.com/office/drawing/2014/main" id="{8CDCCC9A-F7E4-5115-4B53-87F72D7A07B8}"/>
              </a:ext>
            </a:extLst>
          </p:cNvPr>
          <p:cNvSpPr txBox="1"/>
          <p:nvPr/>
        </p:nvSpPr>
        <p:spPr>
          <a:xfrm>
            <a:off x="8570719" y="5019804"/>
            <a:ext cx="3468949" cy="684546"/>
          </a:xfrm>
          <a:prstGeom prst="rect">
            <a:avLst/>
          </a:prstGeom>
          <a:noFill/>
        </p:spPr>
        <p:txBody>
          <a:bodyPr wrap="square">
            <a:spAutoFit/>
          </a:bodyPr>
          <a:lstStyle/>
          <a:p>
            <a:pPr marL="6350" marR="43180" indent="-6350" algn="just">
              <a:lnSpc>
                <a:spcPct val="111000"/>
              </a:lnSpc>
              <a:spcAft>
                <a:spcPts val="25"/>
              </a:spcAft>
            </a:pPr>
            <a:r>
              <a:rPr lang="en-IN" b="1" u="sng" dirty="0">
                <a:solidFill>
                  <a:srgbClr val="000000"/>
                </a:solidFill>
                <a:latin typeface="Times New Roman" panose="02020603050405020304" pitchFamily="18" charset="0"/>
                <a:ea typeface="Times New Roman" panose="02020603050405020304" pitchFamily="18" charset="0"/>
              </a:rPr>
              <a:t>G</a:t>
            </a:r>
            <a:r>
              <a:rPr lang="en-IN" sz="1800" b="1" u="sng" dirty="0">
                <a:solidFill>
                  <a:srgbClr val="000000"/>
                </a:solidFill>
                <a:effectLst/>
                <a:latin typeface="Times New Roman" panose="02020603050405020304" pitchFamily="18" charset="0"/>
                <a:ea typeface="Times New Roman" panose="02020603050405020304" pitchFamily="18" charset="0"/>
              </a:rPr>
              <a:t>raph SMOTE method to see for synthetic samples added</a:t>
            </a:r>
            <a:endParaRPr lang="en-IN" sz="1800" dirty="0">
              <a:solidFill>
                <a:srgbClr val="000000"/>
              </a:solidFill>
              <a:effectLst/>
              <a:latin typeface="Times New Roman" panose="02020603050405020304" pitchFamily="18" charset="0"/>
              <a:ea typeface="Times New Roman" panose="02020603050405020304" pitchFamily="18" charset="0"/>
            </a:endParaRPr>
          </a:p>
        </p:txBody>
      </p:sp>
      <p:pic>
        <p:nvPicPr>
          <p:cNvPr id="10" name="Picture 9">
            <a:extLst>
              <a:ext uri="{FF2B5EF4-FFF2-40B4-BE49-F238E27FC236}">
                <a16:creationId xmlns:a16="http://schemas.microsoft.com/office/drawing/2014/main" id="{9910E597-9FCF-7F96-AB5A-332FC4168733}"/>
              </a:ext>
            </a:extLst>
          </p:cNvPr>
          <p:cNvPicPr>
            <a:picLocks noChangeAspect="1"/>
          </p:cNvPicPr>
          <p:nvPr/>
        </p:nvPicPr>
        <p:blipFill rotWithShape="1">
          <a:blip r:embed="rId12"/>
          <a:srcRect l="68430" t="50529" r="1269" b="6553"/>
          <a:stretch/>
        </p:blipFill>
        <p:spPr bwMode="auto">
          <a:xfrm>
            <a:off x="260412" y="1855433"/>
            <a:ext cx="4027504" cy="2789247"/>
          </a:xfrm>
          <a:prstGeom prst="rect">
            <a:avLst/>
          </a:prstGeom>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A56FA953-FC18-3F99-72BD-5E3BCE5E2C63}"/>
              </a:ext>
            </a:extLst>
          </p:cNvPr>
          <p:cNvPicPr>
            <a:picLocks noChangeAspect="1"/>
          </p:cNvPicPr>
          <p:nvPr/>
        </p:nvPicPr>
        <p:blipFill rotWithShape="1">
          <a:blip r:embed="rId13">
            <a:extLst>
              <a:ext uri="{28A0092B-C50C-407E-A947-70E740481C1C}">
                <a14:useLocalDpi xmlns:a14="http://schemas.microsoft.com/office/drawing/2010/main" val="0"/>
              </a:ext>
            </a:extLst>
          </a:blip>
          <a:srcRect l="6731" t="4522" r="4166" b="10512"/>
          <a:stretch/>
        </p:blipFill>
        <p:spPr bwMode="auto">
          <a:xfrm>
            <a:off x="4669654" y="1944210"/>
            <a:ext cx="3640823" cy="2555006"/>
          </a:xfrm>
          <a:prstGeom prst="rect">
            <a:avLst/>
          </a:prstGeom>
          <a:ln>
            <a:noFill/>
          </a:ln>
          <a:extLst>
            <a:ext uri="{53640926-AAD7-44D8-BBD7-CCE9431645EC}">
              <a14:shadowObscured xmlns:a14="http://schemas.microsoft.com/office/drawing/2010/main"/>
            </a:ext>
          </a:extLst>
        </p:spPr>
      </p:pic>
      <p:pic>
        <p:nvPicPr>
          <p:cNvPr id="16" name="Picture 15">
            <a:extLst>
              <a:ext uri="{FF2B5EF4-FFF2-40B4-BE49-F238E27FC236}">
                <a16:creationId xmlns:a16="http://schemas.microsoft.com/office/drawing/2014/main" id="{393A42B6-FB29-674F-B82F-3723E52B3C26}"/>
              </a:ext>
            </a:extLst>
          </p:cNvPr>
          <p:cNvPicPr>
            <a:picLocks noChangeAspect="1"/>
          </p:cNvPicPr>
          <p:nvPr/>
        </p:nvPicPr>
        <p:blipFill rotWithShape="1">
          <a:blip r:embed="rId14">
            <a:extLst>
              <a:ext uri="{28A0092B-C50C-407E-A947-70E740481C1C}">
                <a14:useLocalDpi xmlns:a14="http://schemas.microsoft.com/office/drawing/2010/main" val="0"/>
              </a:ext>
            </a:extLst>
          </a:blip>
          <a:srcRect l="10430" t="5420" r="1987" b="5128"/>
          <a:stretch/>
        </p:blipFill>
        <p:spPr bwMode="auto">
          <a:xfrm>
            <a:off x="8570718" y="1944210"/>
            <a:ext cx="3468950" cy="255500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80452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p:cNvGraphicFramePr>
            <a:graphicFrameLocks noGrp="1"/>
          </p:cNvGraphicFramePr>
          <p:nvPr>
            <p:ph sz="half" idx="1"/>
            <p:extLst>
              <p:ext uri="{D42A27DB-BD31-4B8C-83A1-F6EECF244321}">
                <p14:modId xmlns:p14="http://schemas.microsoft.com/office/powerpoint/2010/main" val="1281372788"/>
              </p:ext>
            </p:extLst>
          </p:nvPr>
        </p:nvGraphicFramePr>
        <p:xfrm>
          <a:off x="931566" y="2015231"/>
          <a:ext cx="10405218" cy="41991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Conclusion of presentation. Images, Stock Photos &amp; Vectors | Shutterstock">
            <a:extLst>
              <a:ext uri="{FF2B5EF4-FFF2-40B4-BE49-F238E27FC236}">
                <a16:creationId xmlns:a16="http://schemas.microsoft.com/office/drawing/2014/main" id="{D6B49C8A-29A4-DCC2-403A-F8973691E17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12023"/>
          <a:stretch/>
        </p:blipFill>
        <p:spPr bwMode="auto">
          <a:xfrm>
            <a:off x="6795486" y="269011"/>
            <a:ext cx="4186192" cy="1516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403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graphicFrame>
        <p:nvGraphicFramePr>
          <p:cNvPr id="9" name="Diagram 8"/>
          <p:cNvGraphicFramePr/>
          <p:nvPr>
            <p:extLst>
              <p:ext uri="{D42A27DB-BD31-4B8C-83A1-F6EECF244321}">
                <p14:modId xmlns:p14="http://schemas.microsoft.com/office/powerpoint/2010/main" val="2796260536"/>
              </p:ext>
            </p:extLst>
          </p:nvPr>
        </p:nvGraphicFramePr>
        <p:xfrm>
          <a:off x="7143684" y="250469"/>
          <a:ext cx="4913375" cy="2987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p:cNvGraphicFramePr/>
          <p:nvPr>
            <p:extLst>
              <p:ext uri="{D42A27DB-BD31-4B8C-83A1-F6EECF244321}">
                <p14:modId xmlns:p14="http://schemas.microsoft.com/office/powerpoint/2010/main" val="3049289003"/>
              </p:ext>
            </p:extLst>
          </p:nvPr>
        </p:nvGraphicFramePr>
        <p:xfrm>
          <a:off x="523010" y="1580225"/>
          <a:ext cx="8465126" cy="48242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69293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993178" y="616653"/>
            <a:ext cx="7546600" cy="5251076"/>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b="8819"/>
          <a:stretch/>
        </p:blipFill>
        <p:spPr>
          <a:xfrm>
            <a:off x="3169228" y="3144169"/>
            <a:ext cx="5756563" cy="3713831"/>
          </a:xfrm>
          <a:prstGeom prst="rect">
            <a:avLst/>
          </a:prstGeom>
        </p:spPr>
      </p:pic>
      <p:sp>
        <p:nvSpPr>
          <p:cNvPr id="2" name="Rectangle 1"/>
          <p:cNvSpPr/>
          <p:nvPr/>
        </p:nvSpPr>
        <p:spPr>
          <a:xfrm>
            <a:off x="1246016" y="4681695"/>
            <a:ext cx="2300630" cy="369332"/>
          </a:xfrm>
          <a:prstGeom prst="rect">
            <a:avLst/>
          </a:prstGeom>
        </p:spPr>
        <p:txBody>
          <a:bodyPr wrap="none">
            <a:spAutoFit/>
          </a:bodyPr>
          <a:lstStyle/>
          <a:p>
            <a:pPr lvl="0" rtl="0"/>
            <a:r>
              <a:rPr lang="en-US" b="1" dirty="0"/>
              <a:t>Problem Statement</a:t>
            </a:r>
            <a:endParaRPr lang="en-US" dirty="0"/>
          </a:p>
        </p:txBody>
      </p:sp>
      <p:sp>
        <p:nvSpPr>
          <p:cNvPr id="3" name="Rectangle 2"/>
          <p:cNvSpPr/>
          <p:nvPr/>
        </p:nvSpPr>
        <p:spPr>
          <a:xfrm>
            <a:off x="1482112" y="3013282"/>
            <a:ext cx="1223412" cy="369332"/>
          </a:xfrm>
          <a:prstGeom prst="rect">
            <a:avLst/>
          </a:prstGeom>
        </p:spPr>
        <p:txBody>
          <a:bodyPr wrap="none">
            <a:spAutoFit/>
          </a:bodyPr>
          <a:lstStyle/>
          <a:p>
            <a:r>
              <a:rPr lang="en-US" sz="1800" b="1" dirty="0">
                <a:latin typeface="Times New Roman" panose="02020603050405020304" pitchFamily="18" charset="0"/>
                <a:cs typeface="Times New Roman" panose="02020603050405020304" pitchFamily="18" charset="0"/>
              </a:rPr>
              <a:t>Objectives</a:t>
            </a:r>
            <a:endParaRPr lang="en-US" sz="1800" b="1" dirty="0"/>
          </a:p>
        </p:txBody>
      </p:sp>
      <p:sp>
        <p:nvSpPr>
          <p:cNvPr id="5" name="Rectangle 4"/>
          <p:cNvSpPr/>
          <p:nvPr/>
        </p:nvSpPr>
        <p:spPr>
          <a:xfrm>
            <a:off x="2098242" y="1160203"/>
            <a:ext cx="2109354" cy="369332"/>
          </a:xfrm>
          <a:prstGeom prst="rect">
            <a:avLst/>
          </a:prstGeom>
        </p:spPr>
        <p:txBody>
          <a:bodyPr wrap="square">
            <a:spAutoFit/>
          </a:bodyPr>
          <a:lstStyle/>
          <a:p>
            <a:pPr lvl="0" rtl="0"/>
            <a:r>
              <a:rPr lang="en-US" sz="1800" b="1" dirty="0"/>
              <a:t>Fraud detection</a:t>
            </a:r>
          </a:p>
        </p:txBody>
      </p:sp>
      <p:sp>
        <p:nvSpPr>
          <p:cNvPr id="6" name="Rectangle 5"/>
          <p:cNvSpPr/>
          <p:nvPr/>
        </p:nvSpPr>
        <p:spPr>
          <a:xfrm>
            <a:off x="5039595" y="293488"/>
            <a:ext cx="1749497" cy="646331"/>
          </a:xfrm>
          <a:prstGeom prst="rect">
            <a:avLst/>
          </a:prstGeom>
        </p:spPr>
        <p:txBody>
          <a:bodyPr wrap="square">
            <a:spAutoFit/>
          </a:bodyPr>
          <a:lstStyle/>
          <a:p>
            <a:pPr lvl="0" rtl="0"/>
            <a:r>
              <a:rPr lang="en-US" b="1" dirty="0"/>
              <a:t>Data science approaches</a:t>
            </a:r>
            <a:endParaRPr lang="en-US" dirty="0"/>
          </a:p>
        </p:txBody>
      </p:sp>
      <p:sp>
        <p:nvSpPr>
          <p:cNvPr id="7" name="Rectangle 6"/>
          <p:cNvSpPr/>
          <p:nvPr/>
        </p:nvSpPr>
        <p:spPr>
          <a:xfrm>
            <a:off x="8149575" y="1425925"/>
            <a:ext cx="2362826"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Architecture Diagram</a:t>
            </a:r>
            <a:endParaRPr lang="en-US" b="1" dirty="0"/>
          </a:p>
        </p:txBody>
      </p:sp>
      <p:sp>
        <p:nvSpPr>
          <p:cNvPr id="8" name="Rectangle 7"/>
          <p:cNvSpPr/>
          <p:nvPr/>
        </p:nvSpPr>
        <p:spPr>
          <a:xfrm>
            <a:off x="8793812" y="3036515"/>
            <a:ext cx="1479892"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Methodology</a:t>
            </a:r>
            <a:endParaRPr lang="en-US" b="1" dirty="0"/>
          </a:p>
        </p:txBody>
      </p:sp>
      <p:sp>
        <p:nvSpPr>
          <p:cNvPr id="9" name="Rectangle 8"/>
          <p:cNvSpPr/>
          <p:nvPr/>
        </p:nvSpPr>
        <p:spPr>
          <a:xfrm>
            <a:off x="8232703" y="4543197"/>
            <a:ext cx="1257717"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References</a:t>
            </a:r>
            <a:endParaRPr lang="en-US" b="1" dirty="0"/>
          </a:p>
        </p:txBody>
      </p:sp>
      <p:pic>
        <p:nvPicPr>
          <p:cNvPr id="11" name="Google Shape;214;p18" descr="Content Images, Stock Photos &amp;amp; Vectors | Shutterstock"/>
          <p:cNvPicPr preferRelativeResize="0"/>
          <p:nvPr/>
        </p:nvPicPr>
        <p:blipFill rotWithShape="1">
          <a:blip r:embed="rId5">
            <a:alphaModFix/>
          </a:blip>
          <a:srcRect/>
          <a:stretch/>
        </p:blipFill>
        <p:spPr>
          <a:xfrm>
            <a:off x="0" y="0"/>
            <a:ext cx="1877437" cy="939819"/>
          </a:xfrm>
          <a:prstGeom prst="rect">
            <a:avLst/>
          </a:prstGeom>
          <a:noFill/>
          <a:ln>
            <a:noFill/>
          </a:ln>
        </p:spPr>
      </p:pic>
    </p:spTree>
    <p:extLst>
      <p:ext uri="{BB962C8B-B14F-4D97-AF65-F5344CB8AC3E}">
        <p14:creationId xmlns:p14="http://schemas.microsoft.com/office/powerpoint/2010/main" val="2942228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pct20">
          <a:fgClr>
            <a:schemeClr val="accent1"/>
          </a:fgClr>
          <a:bgClr>
            <a:schemeClr val="bg1"/>
          </a:bgClr>
        </a:pattFill>
        <a:effectLst/>
      </p:bgPr>
    </p:bg>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494394048"/>
              </p:ext>
            </p:extLst>
          </p:nvPr>
        </p:nvGraphicFramePr>
        <p:xfrm>
          <a:off x="2241132" y="426512"/>
          <a:ext cx="7019825" cy="8797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Content Placeholder 2"/>
          <p:cNvGraphicFramePr>
            <a:graphicFrameLocks noGrp="1"/>
          </p:cNvGraphicFramePr>
          <p:nvPr>
            <p:ph sz="half" idx="1"/>
            <p:extLst>
              <p:ext uri="{D42A27DB-BD31-4B8C-83A1-F6EECF244321}">
                <p14:modId xmlns:p14="http://schemas.microsoft.com/office/powerpoint/2010/main" val="4085323454"/>
              </p:ext>
            </p:extLst>
          </p:nvPr>
        </p:nvGraphicFramePr>
        <p:xfrm>
          <a:off x="931567" y="1580225"/>
          <a:ext cx="6294856" cy="485126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5" name="Picture 4">
            <a:extLst>
              <a:ext uri="{FF2B5EF4-FFF2-40B4-BE49-F238E27FC236}">
                <a16:creationId xmlns:a16="http://schemas.microsoft.com/office/drawing/2014/main" id="{91B32213-D07B-4631-9744-7CB38013A1A5}"/>
              </a:ext>
            </a:extLst>
          </p:cNvPr>
          <p:cNvPicPr>
            <a:picLocks noChangeAspect="1"/>
          </p:cNvPicPr>
          <p:nvPr/>
        </p:nvPicPr>
        <p:blipFill rotWithShape="1">
          <a:blip r:embed="rId12"/>
          <a:srcRect l="22500" t="42330" r="25728" b="10938"/>
          <a:stretch/>
        </p:blipFill>
        <p:spPr>
          <a:xfrm>
            <a:off x="7546019" y="2254928"/>
            <a:ext cx="4128116" cy="3204839"/>
          </a:xfrm>
          <a:prstGeom prst="rect">
            <a:avLst/>
          </a:prstGeom>
        </p:spPr>
      </p:pic>
    </p:spTree>
    <p:extLst>
      <p:ext uri="{BB962C8B-B14F-4D97-AF65-F5344CB8AC3E}">
        <p14:creationId xmlns:p14="http://schemas.microsoft.com/office/powerpoint/2010/main" val="2504798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2438440656"/>
              </p:ext>
            </p:extLst>
          </p:nvPr>
        </p:nvGraphicFramePr>
        <p:xfrm>
          <a:off x="2241132" y="426512"/>
          <a:ext cx="7019825" cy="8797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Content Placeholder 2"/>
          <p:cNvGraphicFramePr>
            <a:graphicFrameLocks noGrp="1"/>
          </p:cNvGraphicFramePr>
          <p:nvPr>
            <p:ph sz="half" idx="1"/>
            <p:extLst>
              <p:ext uri="{D42A27DB-BD31-4B8C-83A1-F6EECF244321}">
                <p14:modId xmlns:p14="http://schemas.microsoft.com/office/powerpoint/2010/main" val="114781462"/>
              </p:ext>
            </p:extLst>
          </p:nvPr>
        </p:nvGraphicFramePr>
        <p:xfrm>
          <a:off x="931566" y="1793289"/>
          <a:ext cx="6490166" cy="442108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7" name="Picture 6">
            <a:extLst>
              <a:ext uri="{FF2B5EF4-FFF2-40B4-BE49-F238E27FC236}">
                <a16:creationId xmlns:a16="http://schemas.microsoft.com/office/drawing/2014/main" id="{CCE705A2-62CA-4882-B72D-0F07C1350D58}"/>
              </a:ext>
            </a:extLst>
          </p:cNvPr>
          <p:cNvPicPr>
            <a:picLocks noChangeAspect="1"/>
          </p:cNvPicPr>
          <p:nvPr/>
        </p:nvPicPr>
        <p:blipFill>
          <a:blip r:embed="rId12"/>
          <a:stretch>
            <a:fillRect/>
          </a:stretch>
        </p:blipFill>
        <p:spPr>
          <a:xfrm>
            <a:off x="7739478" y="2880035"/>
            <a:ext cx="4085578" cy="2247587"/>
          </a:xfrm>
          <a:prstGeom prst="rect">
            <a:avLst/>
          </a:prstGeom>
        </p:spPr>
      </p:pic>
    </p:spTree>
    <p:extLst>
      <p:ext uri="{BB962C8B-B14F-4D97-AF65-F5344CB8AC3E}">
        <p14:creationId xmlns:p14="http://schemas.microsoft.com/office/powerpoint/2010/main" val="33343628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928535944"/>
              </p:ext>
            </p:extLst>
          </p:nvPr>
        </p:nvGraphicFramePr>
        <p:xfrm>
          <a:off x="2241132" y="426512"/>
          <a:ext cx="7019825" cy="8797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Content Placeholder 2"/>
          <p:cNvGraphicFramePr>
            <a:graphicFrameLocks noGrp="1"/>
          </p:cNvGraphicFramePr>
          <p:nvPr>
            <p:ph sz="half" idx="1"/>
            <p:extLst>
              <p:ext uri="{D42A27DB-BD31-4B8C-83A1-F6EECF244321}">
                <p14:modId xmlns:p14="http://schemas.microsoft.com/office/powerpoint/2010/main" val="2637139782"/>
              </p:ext>
            </p:extLst>
          </p:nvPr>
        </p:nvGraphicFramePr>
        <p:xfrm>
          <a:off x="931566" y="1793289"/>
          <a:ext cx="6490166" cy="442108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5" name="Picture 4">
            <a:extLst>
              <a:ext uri="{FF2B5EF4-FFF2-40B4-BE49-F238E27FC236}">
                <a16:creationId xmlns:a16="http://schemas.microsoft.com/office/drawing/2014/main" id="{20552A11-AAF7-4E95-825F-487DE65F7498}"/>
              </a:ext>
            </a:extLst>
          </p:cNvPr>
          <p:cNvPicPr>
            <a:picLocks noChangeAspect="1"/>
          </p:cNvPicPr>
          <p:nvPr/>
        </p:nvPicPr>
        <p:blipFill rotWithShape="1">
          <a:blip r:embed="rId12"/>
          <a:srcRect b="23736"/>
          <a:stretch/>
        </p:blipFill>
        <p:spPr>
          <a:xfrm>
            <a:off x="8052047" y="2994051"/>
            <a:ext cx="3497802" cy="2019556"/>
          </a:xfrm>
          <a:prstGeom prst="rect">
            <a:avLst/>
          </a:prstGeom>
        </p:spPr>
      </p:pic>
    </p:spTree>
    <p:extLst>
      <p:ext uri="{BB962C8B-B14F-4D97-AF65-F5344CB8AC3E}">
        <p14:creationId xmlns:p14="http://schemas.microsoft.com/office/powerpoint/2010/main" val="3563402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562832" y="4037546"/>
            <a:ext cx="3481881" cy="2241461"/>
          </a:xfrm>
          <a:prstGeom prst="rect">
            <a:avLst/>
          </a:prstGeom>
        </p:spPr>
      </p:pic>
      <p:sp>
        <p:nvSpPr>
          <p:cNvPr id="4" name="Rounded Rectangle 3"/>
          <p:cNvSpPr/>
          <p:nvPr/>
        </p:nvSpPr>
        <p:spPr>
          <a:xfrm>
            <a:off x="594147" y="3123570"/>
            <a:ext cx="3450566" cy="45288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dirty="0"/>
              <a:t>MACHINE LEARNING</a:t>
            </a:r>
          </a:p>
        </p:txBody>
      </p:sp>
      <p:sp>
        <p:nvSpPr>
          <p:cNvPr id="7" name="Rounded Rectangle 6"/>
          <p:cNvSpPr/>
          <p:nvPr/>
        </p:nvSpPr>
        <p:spPr>
          <a:xfrm>
            <a:off x="1939447" y="1515141"/>
            <a:ext cx="9230264" cy="81088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solidFill>
                  <a:schemeClr val="tx1">
                    <a:lumMod val="95000"/>
                    <a:lumOff val="5000"/>
                  </a:schemeClr>
                </a:solidFill>
              </a:rPr>
              <a:t>T</a:t>
            </a:r>
          </a:p>
          <a:p>
            <a:pPr algn="ctr"/>
            <a:r>
              <a:rPr lang="en-IN" dirty="0">
                <a:solidFill>
                  <a:schemeClr val="tx1">
                    <a:lumMod val="95000"/>
                    <a:lumOff val="5000"/>
                  </a:schemeClr>
                </a:solidFill>
              </a:rPr>
              <a:t>To leverage the vast amount of data collected  from online transactions and model us to in a way to flag or predict fraud in future transactions</a:t>
            </a:r>
          </a:p>
          <a:p>
            <a:pPr algn="ctr"/>
            <a:endParaRPr lang="en-IN" dirty="0"/>
          </a:p>
        </p:txBody>
      </p:sp>
      <p:pic>
        <p:nvPicPr>
          <p:cNvPr id="8" name="Picture 7"/>
          <p:cNvPicPr>
            <a:picLocks noChangeAspect="1"/>
          </p:cNvPicPr>
          <p:nvPr/>
        </p:nvPicPr>
        <p:blipFill>
          <a:blip r:embed="rId3"/>
          <a:stretch>
            <a:fillRect/>
          </a:stretch>
        </p:blipFill>
        <p:spPr>
          <a:xfrm>
            <a:off x="8165956" y="3979527"/>
            <a:ext cx="3429630" cy="2299480"/>
          </a:xfrm>
          <a:prstGeom prst="rect">
            <a:avLst/>
          </a:prstGeom>
        </p:spPr>
      </p:pic>
      <p:sp>
        <p:nvSpPr>
          <p:cNvPr id="10" name="Rounded Rectangle 9"/>
          <p:cNvSpPr/>
          <p:nvPr/>
        </p:nvSpPr>
        <p:spPr>
          <a:xfrm>
            <a:off x="8145020" y="3110669"/>
            <a:ext cx="3450566" cy="45288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dirty="0"/>
              <a:t>Deep Neural Networks(DNN)</a:t>
            </a:r>
          </a:p>
        </p:txBody>
      </p:sp>
      <p:sp>
        <p:nvSpPr>
          <p:cNvPr id="9" name="Oval 8"/>
          <p:cNvSpPr/>
          <p:nvPr/>
        </p:nvSpPr>
        <p:spPr>
          <a:xfrm>
            <a:off x="4693920" y="2787112"/>
            <a:ext cx="2682240" cy="1192415"/>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dirty="0"/>
              <a:t>Two solutions</a:t>
            </a:r>
          </a:p>
        </p:txBody>
      </p:sp>
      <p:cxnSp>
        <p:nvCxnSpPr>
          <p:cNvPr id="12" name="Straight Arrow Connector 11"/>
          <p:cNvCxnSpPr/>
          <p:nvPr/>
        </p:nvCxnSpPr>
        <p:spPr>
          <a:xfrm flipH="1">
            <a:off x="4044713" y="3350014"/>
            <a:ext cx="618727"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p:cNvCxnSpPr/>
          <p:nvPr/>
        </p:nvCxnSpPr>
        <p:spPr>
          <a:xfrm>
            <a:off x="7354807" y="3374968"/>
            <a:ext cx="790213" cy="835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aphicFrame>
        <p:nvGraphicFramePr>
          <p:cNvPr id="11" name="Diagram 10">
            <a:extLst>
              <a:ext uri="{FF2B5EF4-FFF2-40B4-BE49-F238E27FC236}">
                <a16:creationId xmlns:a16="http://schemas.microsoft.com/office/drawing/2014/main" id="{61FF0B02-F104-4D79-A0D6-A9788C877690}"/>
              </a:ext>
            </a:extLst>
          </p:cNvPr>
          <p:cNvGraphicFramePr/>
          <p:nvPr>
            <p:extLst>
              <p:ext uri="{D42A27DB-BD31-4B8C-83A1-F6EECF244321}">
                <p14:modId xmlns:p14="http://schemas.microsoft.com/office/powerpoint/2010/main" val="1562812864"/>
              </p:ext>
            </p:extLst>
          </p:nvPr>
        </p:nvGraphicFramePr>
        <p:xfrm>
          <a:off x="4842289" y="366745"/>
          <a:ext cx="7019825" cy="8797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itle 5">
            <a:extLst>
              <a:ext uri="{FF2B5EF4-FFF2-40B4-BE49-F238E27FC236}">
                <a16:creationId xmlns:a16="http://schemas.microsoft.com/office/drawing/2014/main" id="{1A37A1BF-2EF1-405C-A2A9-3F0BEE5F86DC}"/>
              </a:ext>
            </a:extLst>
          </p:cNvPr>
          <p:cNvSpPr>
            <a:spLocks noGrp="1"/>
          </p:cNvSpPr>
          <p:nvPr>
            <p:ph type="title"/>
          </p:nvPr>
        </p:nvSpPr>
        <p:spPr/>
        <p:txBody>
          <a:bodyPr/>
          <a:lstStyle/>
          <a:p>
            <a:r>
              <a:rPr lang="en-IN" dirty="0"/>
              <a:t> </a:t>
            </a:r>
          </a:p>
        </p:txBody>
      </p:sp>
    </p:spTree>
    <p:extLst>
      <p:ext uri="{BB962C8B-B14F-4D97-AF65-F5344CB8AC3E}">
        <p14:creationId xmlns:p14="http://schemas.microsoft.com/office/powerpoint/2010/main" val="1329737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589280" y="1421635"/>
            <a:ext cx="4302760" cy="55956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dirty="0"/>
              <a:t>MACHINE LEARNING</a:t>
            </a:r>
          </a:p>
        </p:txBody>
      </p:sp>
      <p:sp>
        <p:nvSpPr>
          <p:cNvPr id="5" name="Rectangle 4"/>
          <p:cNvSpPr/>
          <p:nvPr/>
        </p:nvSpPr>
        <p:spPr>
          <a:xfrm>
            <a:off x="4409440" y="2153920"/>
            <a:ext cx="7239000" cy="79248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b="1" dirty="0"/>
              <a:t>ML encompasses large collection of algorithms and techniques used in classification,regression,clustering etc.</a:t>
            </a:r>
          </a:p>
        </p:txBody>
      </p:sp>
      <p:pic>
        <p:nvPicPr>
          <p:cNvPr id="6" name="Picture 5"/>
          <p:cNvPicPr>
            <a:picLocks noChangeAspect="1"/>
          </p:cNvPicPr>
          <p:nvPr/>
        </p:nvPicPr>
        <p:blipFill>
          <a:blip r:embed="rId2"/>
          <a:stretch>
            <a:fillRect/>
          </a:stretch>
        </p:blipFill>
        <p:spPr>
          <a:xfrm flipH="1">
            <a:off x="640863" y="3674853"/>
            <a:ext cx="2752577" cy="2191109"/>
          </a:xfrm>
          <a:prstGeom prst="rect">
            <a:avLst/>
          </a:prstGeom>
        </p:spPr>
      </p:pic>
      <p:sp>
        <p:nvSpPr>
          <p:cNvPr id="7" name="Rectangle 6"/>
          <p:cNvSpPr/>
          <p:nvPr/>
        </p:nvSpPr>
        <p:spPr>
          <a:xfrm>
            <a:off x="3752491" y="4045789"/>
            <a:ext cx="2613804" cy="36230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dirty="0"/>
              <a:t>Supervised learning</a:t>
            </a:r>
          </a:p>
        </p:txBody>
      </p:sp>
      <p:sp>
        <p:nvSpPr>
          <p:cNvPr id="8" name="Rectangle 7"/>
          <p:cNvSpPr/>
          <p:nvPr/>
        </p:nvSpPr>
        <p:spPr>
          <a:xfrm>
            <a:off x="3752491" y="5326332"/>
            <a:ext cx="2613804" cy="36230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dirty="0"/>
              <a:t>Unsupervised learning</a:t>
            </a:r>
          </a:p>
        </p:txBody>
      </p:sp>
      <p:cxnSp>
        <p:nvCxnSpPr>
          <p:cNvPr id="10" name="Straight Arrow Connector 9"/>
          <p:cNvCxnSpPr>
            <a:stCxn id="7" idx="3"/>
          </p:cNvCxnSpPr>
          <p:nvPr/>
        </p:nvCxnSpPr>
        <p:spPr>
          <a:xfrm flipV="1">
            <a:off x="6366295" y="3916392"/>
            <a:ext cx="819509" cy="310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p:cNvCxnSpPr>
          <p:nvPr/>
        </p:nvCxnSpPr>
        <p:spPr>
          <a:xfrm>
            <a:off x="6366295" y="4226944"/>
            <a:ext cx="828135" cy="293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194430" y="3728215"/>
            <a:ext cx="1932317" cy="369332"/>
          </a:xfrm>
          <a:prstGeom prst="rect">
            <a:avLst/>
          </a:prstGeom>
          <a:noFill/>
        </p:spPr>
        <p:txBody>
          <a:bodyPr wrap="square" rtlCol="0">
            <a:spAutoFit/>
          </a:bodyPr>
          <a:lstStyle/>
          <a:p>
            <a:r>
              <a:rPr lang="en-IN" dirty="0"/>
              <a:t>Data labelling</a:t>
            </a:r>
          </a:p>
        </p:txBody>
      </p:sp>
      <p:sp>
        <p:nvSpPr>
          <p:cNvPr id="14" name="Rectangle 13"/>
          <p:cNvSpPr/>
          <p:nvPr/>
        </p:nvSpPr>
        <p:spPr>
          <a:xfrm>
            <a:off x="7172864" y="4315926"/>
            <a:ext cx="2255746" cy="369332"/>
          </a:xfrm>
          <a:prstGeom prst="rect">
            <a:avLst/>
          </a:prstGeom>
        </p:spPr>
        <p:txBody>
          <a:bodyPr wrap="none">
            <a:spAutoFit/>
          </a:bodyPr>
          <a:lstStyle/>
          <a:p>
            <a:r>
              <a:rPr lang="en-IN" dirty="0"/>
              <a:t>Unbalanced data</a:t>
            </a:r>
          </a:p>
        </p:txBody>
      </p:sp>
      <p:cxnSp>
        <p:nvCxnSpPr>
          <p:cNvPr id="16" name="Straight Arrow Connector 15"/>
          <p:cNvCxnSpPr>
            <a:stCxn id="8" idx="3"/>
          </p:cNvCxnSpPr>
          <p:nvPr/>
        </p:nvCxnSpPr>
        <p:spPr>
          <a:xfrm flipV="1">
            <a:off x="6366295" y="5326332"/>
            <a:ext cx="806569" cy="181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3"/>
          </p:cNvCxnSpPr>
          <p:nvPr/>
        </p:nvCxnSpPr>
        <p:spPr>
          <a:xfrm>
            <a:off x="6366295" y="5507487"/>
            <a:ext cx="806569" cy="293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185804" y="5141666"/>
            <a:ext cx="1932317" cy="369332"/>
          </a:xfrm>
          <a:prstGeom prst="rect">
            <a:avLst/>
          </a:prstGeom>
          <a:noFill/>
        </p:spPr>
        <p:txBody>
          <a:bodyPr wrap="square" rtlCol="0">
            <a:spAutoFit/>
          </a:bodyPr>
          <a:lstStyle/>
          <a:p>
            <a:r>
              <a:rPr lang="en-IN" dirty="0"/>
              <a:t>PCA</a:t>
            </a:r>
          </a:p>
        </p:txBody>
      </p:sp>
      <p:sp>
        <p:nvSpPr>
          <p:cNvPr id="20" name="TextBox 19"/>
          <p:cNvSpPr txBox="1"/>
          <p:nvPr/>
        </p:nvSpPr>
        <p:spPr>
          <a:xfrm>
            <a:off x="7194430" y="5666597"/>
            <a:ext cx="1932317" cy="369332"/>
          </a:xfrm>
          <a:prstGeom prst="rect">
            <a:avLst/>
          </a:prstGeom>
          <a:noFill/>
        </p:spPr>
        <p:txBody>
          <a:bodyPr wrap="square" rtlCol="0">
            <a:spAutoFit/>
          </a:bodyPr>
          <a:lstStyle/>
          <a:p>
            <a:r>
              <a:rPr lang="en-IN" dirty="0"/>
              <a:t>K-means</a:t>
            </a:r>
          </a:p>
        </p:txBody>
      </p:sp>
      <p:sp>
        <p:nvSpPr>
          <p:cNvPr id="9" name="Title 8">
            <a:extLst>
              <a:ext uri="{FF2B5EF4-FFF2-40B4-BE49-F238E27FC236}">
                <a16:creationId xmlns:a16="http://schemas.microsoft.com/office/drawing/2014/main" id="{54E53B7C-DAC7-4619-846C-FF998D992C45}"/>
              </a:ext>
            </a:extLst>
          </p:cNvPr>
          <p:cNvSpPr>
            <a:spLocks noGrp="1"/>
          </p:cNvSpPr>
          <p:nvPr>
            <p:ph type="title"/>
          </p:nvPr>
        </p:nvSpPr>
        <p:spPr/>
        <p:txBody>
          <a:bodyPr/>
          <a:lstStyle/>
          <a:p>
            <a:r>
              <a:rPr lang="en-IN" dirty="0"/>
              <a:t> </a:t>
            </a:r>
          </a:p>
        </p:txBody>
      </p:sp>
      <p:graphicFrame>
        <p:nvGraphicFramePr>
          <p:cNvPr id="21" name="Diagram 20">
            <a:extLst>
              <a:ext uri="{FF2B5EF4-FFF2-40B4-BE49-F238E27FC236}">
                <a16:creationId xmlns:a16="http://schemas.microsoft.com/office/drawing/2014/main" id="{D81333FA-8581-478F-A986-2E207D43738F}"/>
              </a:ext>
            </a:extLst>
          </p:cNvPr>
          <p:cNvGraphicFramePr/>
          <p:nvPr>
            <p:extLst>
              <p:ext uri="{D42A27DB-BD31-4B8C-83A1-F6EECF244321}">
                <p14:modId xmlns:p14="http://schemas.microsoft.com/office/powerpoint/2010/main" val="3538139372"/>
              </p:ext>
            </p:extLst>
          </p:nvPr>
        </p:nvGraphicFramePr>
        <p:xfrm>
          <a:off x="4842289" y="366745"/>
          <a:ext cx="7019825" cy="8797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3155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121563553"/>
              </p:ext>
            </p:extLst>
          </p:nvPr>
        </p:nvGraphicFramePr>
        <p:xfrm>
          <a:off x="2241132" y="426513"/>
          <a:ext cx="7019825" cy="6580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265B1F00-64CD-4922-9ED2-75D7237B4F99}"/>
              </a:ext>
            </a:extLst>
          </p:cNvPr>
          <p:cNvPicPr>
            <a:picLocks noChangeAspect="1"/>
          </p:cNvPicPr>
          <p:nvPr/>
        </p:nvPicPr>
        <p:blipFill>
          <a:blip r:embed="rId7"/>
          <a:stretch>
            <a:fillRect/>
          </a:stretch>
        </p:blipFill>
        <p:spPr>
          <a:xfrm>
            <a:off x="1376039" y="1565266"/>
            <a:ext cx="9126245" cy="4679999"/>
          </a:xfrm>
          <a:prstGeom prst="rect">
            <a:avLst/>
          </a:prstGeom>
        </p:spPr>
      </p:pic>
    </p:spTree>
    <p:extLst>
      <p:ext uri="{BB962C8B-B14F-4D97-AF65-F5344CB8AC3E}">
        <p14:creationId xmlns:p14="http://schemas.microsoft.com/office/powerpoint/2010/main" val="139824542"/>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710EE66-8707-456F-8F2E-091D581CB03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0BEB954-4024-4CCF-A9D6-4C00FDC028D9}">
  <ds:schemaRefs>
    <ds:schemaRef ds:uri="http://schemas.microsoft.com/sharepoint/v3/contenttype/forms"/>
  </ds:schemaRefs>
</ds:datastoreItem>
</file>

<file path=customXml/itemProps3.xml><?xml version="1.0" encoding="utf-8"?>
<ds:datastoreItem xmlns:ds="http://schemas.openxmlformats.org/officeDocument/2006/customXml" ds:itemID="{AB96CC85-5758-41C0-8EFD-737AFB6912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Vapor Trail</Template>
  <TotalTime>0</TotalTime>
  <Words>1081</Words>
  <Application>Microsoft Office PowerPoint</Application>
  <PresentationFormat>Widescreen</PresentationFormat>
  <Paragraphs>106</Paragraphs>
  <Slides>23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Century Gothic</vt:lpstr>
      <vt:lpstr>Times New Roman</vt:lpstr>
      <vt:lpstr>Vapor Trail</vt:lpstr>
      <vt:lpstr>CREDIT RISK ANALYSIS USING R</vt:lpstr>
      <vt:lpstr>Group Members</vt:lpstr>
      <vt:lpstr>PowerPoint Presentation</vt:lpstr>
      <vt:lpstr>PowerPoint Presentation</vt:lpstr>
      <vt:lpstr>PowerPoint Presentation</vt:lpstr>
      <vt:lpstr>PowerPoint Presentation</vt:lpstr>
      <vt:lpstr> </vt:lpstr>
      <vt:lpstr> </vt:lpstr>
      <vt:lpstr>PowerPoint Presentation</vt:lpstr>
      <vt:lpstr>PowerPoint Presentation</vt:lpstr>
      <vt:lpstr>Screenshot of dataset</vt:lpstr>
      <vt:lpstr>Challenges while building ml model</vt:lpstr>
      <vt:lpstr>Dealing with unbalanced data</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2021-04-20T15:47:44Z</dcterms:created>
  <dcterms:modified xsi:type="dcterms:W3CDTF">2022-07-02T16:45:31Z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